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0.31390134529147989</c:v>
                </c:pt>
                <c:pt idx="1">
                  <c:v>0.68609865470852016</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0.31390134529147989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8.7638306362560474</c:v>
                </c:pt>
                <c:pt idx="1">
                  <c:v>9.1526969766968982</c:v>
                </c:pt>
                <c:pt idx="2">
                  <c:v>9.0603104992909405</c:v>
                </c:pt>
                <c:pt idx="3">
                  <c:v>9.1072647997591929</c:v>
                </c:pt>
                <c:pt idx="4">
                  <c:v>9.3273608948299298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8.228209355031975</c:v>
                </c:pt>
                <c:pt idx="1">
                  <c:v>8.8082713417254546</c:v>
                </c:pt>
                <c:pt idx="2">
                  <c:v>8.7389531911453115</c:v>
                </c:pt>
                <c:pt idx="3">
                  <c:v>8.8694041142519335</c:v>
                </c:pt>
                <c:pt idx="4">
                  <c:v>9.1571292585204827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Sheet1!$B$2:$B$6</c:f>
              <c:numCache>
                <c:formatCode>0.0</c:formatCode>
                <c:ptCount val="5"/>
                <c:pt idx="0">
                  <c:v>6.9538118613664794</c:v>
                </c:pt>
                <c:pt idx="1">
                  <c:v>6.6599885387200048</c:v>
                </c:pt>
                <c:pt idx="2">
                  <c:v>6.3588432533581853</c:v>
                </c:pt>
                <c:pt idx="3">
                  <c:v>6.1366512596351672</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07-43E4-825D-D1E08EDBD9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Mid and South Essex NHS Foundation Trust</c:v>
                </c:pt>
                <c:pt idx="2">
                  <c:v>North West Anglia NHS Foundation Trust</c:v>
                </c:pt>
                <c:pt idx="3">
                  <c:v>Milton Keynes University Hospital NHS Foundation Trust</c:v>
                </c:pt>
                <c:pt idx="4">
                  <c:v>West Hertfordshire Teaching Hospitals NHS Trust</c:v>
                </c:pt>
              </c:strCache>
            </c:strRef>
          </c:cat>
          <c:val>
            <c:numRef>
              <c:f>Sheet1!$C$2:$C$6</c:f>
              <c:numCache>
                <c:formatCode>0.0</c:formatCode>
                <c:ptCount val="5"/>
                <c:pt idx="0">
                  <c:v>3.0461881386335206</c:v>
                </c:pt>
                <c:pt idx="1">
                  <c:v>3.3400114612799952</c:v>
                </c:pt>
                <c:pt idx="2">
                  <c:v>3.6411567466418147</c:v>
                </c:pt>
                <c:pt idx="3">
                  <c:v>3.8633487403648328</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07-43E4-825D-D1E08EDBD9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0.34572562596746526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0.27838291751876287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2.9062780104324411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0.27838291751876287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0.16123885481187372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4.2914086643022111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0.35738256488329867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0.22252458091892002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2.3231249319088123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0.22252458091892002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0.20488810035919602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4.3848597674826939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6.3710440340797048</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Sheet1!$B$2:$B$6</c:f>
              <c:numCache>
                <c:formatCode>0.0</c:formatCode>
                <c:ptCount val="5"/>
                <c:pt idx="0">
                  <c:v>6.201564539669036</c:v>
                </c:pt>
                <c:pt idx="1">
                  <c:v>6.3710440340797048</c:v>
                </c:pt>
                <c:pt idx="2">
                  <c:v>6.5763863460183316</c:v>
                </c:pt>
                <c:pt idx="3">
                  <c:v>6.6868941628109333</c:v>
                </c:pt>
                <c:pt idx="4">
                  <c:v>6.7452602347448858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02-4725-B912-45EB1BC81B2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Mid and South Essex NHS Foundation Trust</c:v>
                </c:pt>
                <c:pt idx="3">
                  <c:v>West Suffolk NHS Foundation Trust</c:v>
                </c:pt>
                <c:pt idx="4">
                  <c:v>Bedfordshire Hospitals NHS Foundation Trust</c:v>
                </c:pt>
              </c:strCache>
            </c:strRef>
          </c:cat>
          <c:val>
            <c:numRef>
              <c:f>Sheet1!$C$2:$C$6</c:f>
              <c:numCache>
                <c:formatCode>0.0</c:formatCode>
                <c:ptCount val="5"/>
                <c:pt idx="0">
                  <c:v>3.798435460330964</c:v>
                </c:pt>
                <c:pt idx="1">
                  <c:v>3.6289559659202952</c:v>
                </c:pt>
                <c:pt idx="2">
                  <c:v>3.4236136539816684</c:v>
                </c:pt>
                <c:pt idx="3">
                  <c:v>3.3131058371890667</c:v>
                </c:pt>
                <c:pt idx="4">
                  <c:v>3.2547397652551142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02-4725-B912-45EB1BC81B2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Sheet1!$B$2:$B$6</c:f>
              <c:numCache>
                <c:formatCode>0.0</c:formatCode>
                <c:ptCount val="5"/>
                <c:pt idx="0">
                  <c:v>7.6319410044717726</c:v>
                </c:pt>
                <c:pt idx="1">
                  <c:v>7.5672307432351831</c:v>
                </c:pt>
                <c:pt idx="2">
                  <c:v>7.1777075621900801</c:v>
                </c:pt>
                <c:pt idx="3">
                  <c:v>7.1675374259566231</c:v>
                </c:pt>
                <c:pt idx="4">
                  <c:v>7.1342259982740579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87C-43D9-B116-4657E883F3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James Paget University Hospitals NHS Foundation Trust</c:v>
                </c:pt>
                <c:pt idx="2">
                  <c:v>Norfolk and Norwich University Hospitals NHS Foundation Trust</c:v>
                </c:pt>
                <c:pt idx="3">
                  <c:v>East Suffolk and North Essex NHS Foundation Trust</c:v>
                </c:pt>
                <c:pt idx="4">
                  <c:v>North West Anglia NHS Foundation Trust</c:v>
                </c:pt>
              </c:strCache>
            </c:strRef>
          </c:cat>
          <c:val>
            <c:numRef>
              <c:f>Sheet1!$C$2:$C$6</c:f>
              <c:numCache>
                <c:formatCode>0.0</c:formatCode>
                <c:ptCount val="5"/>
                <c:pt idx="0">
                  <c:v>2.3680589955282274</c:v>
                </c:pt>
                <c:pt idx="1">
                  <c:v>2.4327692567648169</c:v>
                </c:pt>
                <c:pt idx="2">
                  <c:v>2.8222924378099199</c:v>
                </c:pt>
                <c:pt idx="3">
                  <c:v>2.8324625740433769</c:v>
                </c:pt>
                <c:pt idx="4">
                  <c:v>2.8657740017259421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87C-43D9-B116-4657E883F3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0.19974139070495767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0.40970696348080082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0.11422323823370117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1.1924743390068633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0.11422323823370206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0.40970696348079993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0.15480045147081611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5.6636000448872332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0.45854933389287478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0.4463425952908544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0.12443697847509139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1.2991043324432319</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0.12443697847509139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0.44634259529085352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0.13144536403994955</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6.3361407788239612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0.75429395361709428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0.53576829820697114</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0.14936819585451566</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1.5593826910758128</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0.14936819585451566</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0.26381342119906215</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7.1133912785279172</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6.3908314166006166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7.5867307282078524</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Sheet1!$B$2:$B$6</c:f>
              <c:numCache>
                <c:formatCode>0.0</c:formatCode>
                <c:ptCount val="5"/>
                <c:pt idx="0">
                  <c:v>6.3908314166006166</c:v>
                </c:pt>
                <c:pt idx="1">
                  <c:v>6.4781500908922398</c:v>
                </c:pt>
                <c:pt idx="2">
                  <c:v>6.6862782596617807</c:v>
                </c:pt>
                <c:pt idx="3">
                  <c:v>6.8075628116761431</c:v>
                </c:pt>
                <c:pt idx="4">
                  <c:v>6.8143020299750097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1A6-4D79-A465-68645336D5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Norfolk and Norwich University Hospitals NHS Foundation Trust</c:v>
                </c:pt>
                <c:pt idx="2">
                  <c:v>Mid and South Essex NHS Foundation Trust</c:v>
                </c:pt>
                <c:pt idx="3">
                  <c:v>West Suffolk NHS Foundation Trust</c:v>
                </c:pt>
                <c:pt idx="4">
                  <c:v>The Queen Elizabeth Hospital, King's Lynn, NHS Foundation Trust</c:v>
                </c:pt>
              </c:strCache>
            </c:strRef>
          </c:cat>
          <c:val>
            <c:numRef>
              <c:f>Sheet1!$C$2:$C$6</c:f>
              <c:numCache>
                <c:formatCode>0.0</c:formatCode>
                <c:ptCount val="5"/>
                <c:pt idx="0">
                  <c:v>3.6091685833993834</c:v>
                </c:pt>
                <c:pt idx="1">
                  <c:v>3.5218499091077602</c:v>
                </c:pt>
                <c:pt idx="2">
                  <c:v>3.3137217403382193</c:v>
                </c:pt>
                <c:pt idx="3">
                  <c:v>3.1924371883238569</c:v>
                </c:pt>
                <c:pt idx="4">
                  <c:v>3.1856979700249903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1A6-4D79-A465-68645336D5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Sheet1!$B$2:$B$6</c:f>
              <c:numCache>
                <c:formatCode>0.0</c:formatCode>
                <c:ptCount val="5"/>
                <c:pt idx="0">
                  <c:v>7.8907481832919792</c:v>
                </c:pt>
                <c:pt idx="1">
                  <c:v>7.5843772273567547</c:v>
                </c:pt>
                <c:pt idx="2">
                  <c:v>7.4446705946134086</c:v>
                </c:pt>
                <c:pt idx="3">
                  <c:v>7.008380533883126</c:v>
                </c:pt>
                <c:pt idx="4">
                  <c:v>6.9607051638826487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624-466A-8BD7-6B5466EF1E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Cambridge University Hospitals NHS Foundation Trust</c:v>
                </c:pt>
                <c:pt idx="2">
                  <c:v>James Paget University Hospitals NHS Foundation Trust</c:v>
                </c:pt>
                <c:pt idx="3">
                  <c:v>West Hertfordshire Teaching Hospitals NHS Trust</c:v>
                </c:pt>
                <c:pt idx="4">
                  <c:v>North West Anglia NHS Foundation Trust</c:v>
                </c:pt>
              </c:strCache>
            </c:strRef>
          </c:cat>
          <c:val>
            <c:numRef>
              <c:f>Sheet1!$C$2:$C$6</c:f>
              <c:numCache>
                <c:formatCode>0.0</c:formatCode>
                <c:ptCount val="5"/>
                <c:pt idx="0">
                  <c:v>2.1092518167080208</c:v>
                </c:pt>
                <c:pt idx="1">
                  <c:v>2.4156227726432453</c:v>
                </c:pt>
                <c:pt idx="2">
                  <c:v>2.5553294053865914</c:v>
                </c:pt>
                <c:pt idx="3">
                  <c:v>2.991619466116874</c:v>
                </c:pt>
                <c:pt idx="4">
                  <c:v>3.0392948361173513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624-466A-8BD7-6B5466EF1E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0.33974615698909005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0.81972985269310872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0.22853455419931823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2.3858681969905451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0.22853455419931734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0.75645183723098164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6.3908314166006166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0.80130040020971594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0.28825256884222039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3.0093157645721753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0.2882525688422195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0.31382298660976105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5.6564535689927817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7.9565316578396938</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Sheet1!$B$2:$B$6</c:f>
              <c:numCache>
                <c:formatCode>0.0</c:formatCode>
                <c:ptCount val="5"/>
                <c:pt idx="0">
                  <c:v>7.3046138443420867</c:v>
                </c:pt>
                <c:pt idx="1">
                  <c:v>7.5346470492221451</c:v>
                </c:pt>
                <c:pt idx="2">
                  <c:v>7.9290716529428327</c:v>
                </c:pt>
                <c:pt idx="3">
                  <c:v>7.9565316578396938</c:v>
                </c:pt>
                <c:pt idx="4">
                  <c:v>7.9670410023991369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FC-4BA9-B733-8D19518A1F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West Suffolk NHS Foundation Trust</c:v>
                </c:pt>
                <c:pt idx="2">
                  <c:v>Milton Keynes University Hospital NHS Foundation Trust</c:v>
                </c:pt>
                <c:pt idx="3">
                  <c:v>East and North Hertfordshire NHS Trust</c:v>
                </c:pt>
                <c:pt idx="4">
                  <c:v>The Queen Elizabeth Hospital, King's Lynn, NHS Foundation Trust</c:v>
                </c:pt>
              </c:strCache>
            </c:strRef>
          </c:cat>
          <c:val>
            <c:numRef>
              <c:f>Sheet1!$C$2:$C$6</c:f>
              <c:numCache>
                <c:formatCode>0.0</c:formatCode>
                <c:ptCount val="5"/>
                <c:pt idx="0">
                  <c:v>2.6953861556579133</c:v>
                </c:pt>
                <c:pt idx="1">
                  <c:v>2.4653529507778549</c:v>
                </c:pt>
                <c:pt idx="2">
                  <c:v>2.0709283470571673</c:v>
                </c:pt>
                <c:pt idx="3">
                  <c:v>2.0434683421603062</c:v>
                </c:pt>
                <c:pt idx="4">
                  <c:v>2.0329589976008631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FC-4BA9-B733-8D19518A1F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Sheet1!$B$2:$B$6</c:f>
              <c:numCache>
                <c:formatCode>0.0</c:formatCode>
                <c:ptCount val="5"/>
                <c:pt idx="0">
                  <c:v>8.4141558497225599</c:v>
                </c:pt>
                <c:pt idx="1">
                  <c:v>8.3524919727314444</c:v>
                </c:pt>
                <c:pt idx="2">
                  <c:v>8.3352710697121015</c:v>
                </c:pt>
                <c:pt idx="3">
                  <c:v>8.2722853833068832</c:v>
                </c:pt>
                <c:pt idx="4">
                  <c:v>8.1962830556141562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BC4-4599-8C68-957113923C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James Paget University Hospitals NHS Foundation Trust</c:v>
                </c:pt>
                <c:pt idx="2">
                  <c:v>North West Anglia NHS Foundation Trust</c:v>
                </c:pt>
                <c:pt idx="3">
                  <c:v>Cambridge University Hospitals NHS Foundation Trust</c:v>
                </c:pt>
                <c:pt idx="4">
                  <c:v>Mid and South Essex NHS Foundation Trust</c:v>
                </c:pt>
              </c:strCache>
            </c:strRef>
          </c:cat>
          <c:val>
            <c:numRef>
              <c:f>Sheet1!$C$2:$C$6</c:f>
              <c:numCache>
                <c:formatCode>0.0</c:formatCode>
                <c:ptCount val="5"/>
                <c:pt idx="0">
                  <c:v>1.5858441502774401</c:v>
                </c:pt>
                <c:pt idx="1">
                  <c:v>1.6475080272685556</c:v>
                </c:pt>
                <c:pt idx="2">
                  <c:v>1.6647289302878985</c:v>
                </c:pt>
                <c:pt idx="3">
                  <c:v>1.7277146166931168</c:v>
                </c:pt>
                <c:pt idx="4">
                  <c:v>1.8037169443858438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BC4-4599-8C68-957113923C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4.2954970454418984E-2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0.39449540374408887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0.10998236910872627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1.1482002693445139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0.10998236910872627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0.39449540374408798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1.0656994161024613E-2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7.9565316578396938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8.2680565619905106</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Sheet1!$B$2:$B$6</c:f>
              <c:numCache>
                <c:formatCode>0.0</c:formatCode>
                <c:ptCount val="5"/>
                <c:pt idx="0">
                  <c:v>7.4697178350426912</c:v>
                </c:pt>
                <c:pt idx="1">
                  <c:v>7.55159187789436</c:v>
                </c:pt>
                <c:pt idx="2">
                  <c:v>7.6738025869470361</c:v>
                </c:pt>
                <c:pt idx="3">
                  <c:v>7.8393004804958579</c:v>
                </c:pt>
                <c:pt idx="4">
                  <c:v>7.8875701176524302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7E-4B06-A534-A1394BB3FCA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West Suffolk NHS Foundation Trust</c:v>
                </c:pt>
                <c:pt idx="3">
                  <c:v>Milton Keynes University Hospital NHS Foundation Trust</c:v>
                </c:pt>
                <c:pt idx="4">
                  <c:v>The Princess Alexandra Hospital NHS Trust</c:v>
                </c:pt>
              </c:strCache>
            </c:strRef>
          </c:cat>
          <c:val>
            <c:numRef>
              <c:f>Sheet1!$C$2:$C$6</c:f>
              <c:numCache>
                <c:formatCode>0.0</c:formatCode>
                <c:ptCount val="5"/>
                <c:pt idx="0">
                  <c:v>2.5302821649573088</c:v>
                </c:pt>
                <c:pt idx="1">
                  <c:v>2.44840812210564</c:v>
                </c:pt>
                <c:pt idx="2">
                  <c:v>2.3261974130529639</c:v>
                </c:pt>
                <c:pt idx="3">
                  <c:v>2.1606995195041421</c:v>
                </c:pt>
                <c:pt idx="4">
                  <c:v>2.1124298823475698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7E-4B06-A534-A1394BB3FCA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Sheet1!$B$2:$B$6</c:f>
              <c:numCache>
                <c:formatCode>0.0</c:formatCode>
                <c:ptCount val="5"/>
                <c:pt idx="0">
                  <c:v>6.9906686324933576</c:v>
                </c:pt>
                <c:pt idx="1">
                  <c:v>7.0255499450803702</c:v>
                </c:pt>
                <c:pt idx="2">
                  <c:v>7.189075381872418</c:v>
                </c:pt>
                <c:pt idx="3">
                  <c:v>7.2746827726885392</c:v>
                </c:pt>
                <c:pt idx="4">
                  <c:v>7.438081955752736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6A-47C1-B800-D96619D230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West Hertfordshire Teaching Hospitals NHS Trust</c:v>
                </c:pt>
                <c:pt idx="2">
                  <c:v>The Princess Alexandra Hospital NHS Trust</c:v>
                </c:pt>
                <c:pt idx="3">
                  <c:v>Milton Keynes University Hospital NHS Foundation Trust</c:v>
                </c:pt>
                <c:pt idx="4">
                  <c:v>East Suffolk and North Essex NHS Foundation Trust</c:v>
                </c:pt>
              </c:strCache>
            </c:strRef>
          </c:cat>
          <c:val>
            <c:numRef>
              <c:f>Sheet1!$C$2:$C$6</c:f>
              <c:numCache>
                <c:formatCode>0.0</c:formatCode>
                <c:ptCount val="5"/>
                <c:pt idx="0">
                  <c:v>3.0093313675066424</c:v>
                </c:pt>
                <c:pt idx="1">
                  <c:v>2.9744500549196298</c:v>
                </c:pt>
                <c:pt idx="2">
                  <c:v>2.810924618127582</c:v>
                </c:pt>
                <c:pt idx="3">
                  <c:v>2.7253172273114608</c:v>
                </c:pt>
                <c:pt idx="4">
                  <c:v>2.561918044247264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6A-47C1-B800-D96619D230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Sheet1!$B$2:$B$6</c:f>
              <c:numCache>
                <c:formatCode>0.0</c:formatCode>
                <c:ptCount val="5"/>
                <c:pt idx="0">
                  <c:v>9.0288273808855415</c:v>
                </c:pt>
                <c:pt idx="1">
                  <c:v>8.841768897384414</c:v>
                </c:pt>
                <c:pt idx="2">
                  <c:v>8.7741840747105542</c:v>
                </c:pt>
                <c:pt idx="3">
                  <c:v>8.7372594189249799</c:v>
                </c:pt>
                <c:pt idx="4">
                  <c:v>8.7189458040920211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4E-4C7C-ADDB-E229402BAC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North West Anglia NHS Foundation Trust</c:v>
                </c:pt>
                <c:pt idx="2">
                  <c:v>James Paget University Hospitals NHS Foundation Trust</c:v>
                </c:pt>
                <c:pt idx="3">
                  <c:v>Cambridge University Hospitals NHS Foundation Trust</c:v>
                </c:pt>
                <c:pt idx="4">
                  <c:v>East Suffolk and North Essex NHS Foundation Trust</c:v>
                </c:pt>
              </c:strCache>
            </c:strRef>
          </c:cat>
          <c:val>
            <c:numRef>
              <c:f>Sheet1!$C$2:$C$6</c:f>
              <c:numCache>
                <c:formatCode>0.0</c:formatCode>
                <c:ptCount val="5"/>
                <c:pt idx="0">
                  <c:v>0.97117261911445851</c:v>
                </c:pt>
                <c:pt idx="1">
                  <c:v>1.158231102615586</c:v>
                </c:pt>
                <c:pt idx="2">
                  <c:v>1.2258159252894458</c:v>
                </c:pt>
                <c:pt idx="3">
                  <c:v>1.2627405810750201</c:v>
                </c:pt>
                <c:pt idx="4">
                  <c:v>1.2810541959079789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4E-4C7C-ADDB-E229402BAC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0.31251515882931447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0.3668309959314664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0.10226973904422998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1.0676815099363175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0.10226973904422998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0.36683099593146551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8.5702845315193343E-2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8.2680565619905106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8.7509369098361702</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Sheet1!$B$2:$B$6</c:f>
              <c:numCache>
                <c:formatCode>0.0</c:formatCode>
                <c:ptCount val="5"/>
                <c:pt idx="0">
                  <c:v>8.1122025364322763</c:v>
                </c:pt>
                <c:pt idx="1">
                  <c:v>8.2892826400251725</c:v>
                </c:pt>
                <c:pt idx="2">
                  <c:v>8.435676441659691</c:v>
                </c:pt>
                <c:pt idx="3">
                  <c:v>8.4596715244843477</c:v>
                </c:pt>
                <c:pt idx="4">
                  <c:v>8.5988409507061672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53-40C8-B197-8A6EAD4D7B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Bedfordshire Hospitals NHS Foundation Trust</c:v>
                </c:pt>
                <c:pt idx="3">
                  <c:v>The Princess Alexandra Hospital NHS Trust</c:v>
                </c:pt>
                <c:pt idx="4">
                  <c:v>Mid and South Essex NHS Foundation Trust</c:v>
                </c:pt>
              </c:strCache>
            </c:strRef>
          </c:cat>
          <c:val>
            <c:numRef>
              <c:f>Sheet1!$C$2:$C$6</c:f>
              <c:numCache>
                <c:formatCode>0.0</c:formatCode>
                <c:ptCount val="5"/>
                <c:pt idx="0">
                  <c:v>1.8877974635677237</c:v>
                </c:pt>
                <c:pt idx="1">
                  <c:v>1.7107173599748275</c:v>
                </c:pt>
                <c:pt idx="2">
                  <c:v>1.564323558340309</c:v>
                </c:pt>
                <c:pt idx="3">
                  <c:v>1.5403284755156523</c:v>
                </c:pt>
                <c:pt idx="4">
                  <c:v>1.4011590492938328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53-40C8-B197-8A6EAD4D7B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Sheet1!$B$2:$B$6</c:f>
              <c:numCache>
                <c:formatCode>0.0</c:formatCode>
                <c:ptCount val="5"/>
                <c:pt idx="0">
                  <c:v>9.015602253516164</c:v>
                </c:pt>
                <c:pt idx="1">
                  <c:v>8.9245593951590045</c:v>
                </c:pt>
                <c:pt idx="2">
                  <c:v>8.9076591672255585</c:v>
                </c:pt>
                <c:pt idx="3">
                  <c:v>8.8481603283534636</c:v>
                </c:pt>
                <c:pt idx="4">
                  <c:v>8.8417365006997599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DE-4EF4-BC2B-C2C0F7EB33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James Paget University Hospitals NHS Foundation Trust</c:v>
                </c:pt>
                <c:pt idx="1">
                  <c:v>Cambridge University Hospitals NHS Foundation Trust</c:v>
                </c:pt>
                <c:pt idx="2">
                  <c:v>Norfolk and Norwich University Hospitals NHS Foundation Trust</c:v>
                </c:pt>
                <c:pt idx="3">
                  <c:v>East Suffolk and North Essex NHS Foundation Trust</c:v>
                </c:pt>
                <c:pt idx="4">
                  <c:v>The Queen Elizabeth Hospital, King's Lynn, NHS Foundation Trust</c:v>
                </c:pt>
              </c:strCache>
            </c:strRef>
          </c:cat>
          <c:val>
            <c:numRef>
              <c:f>Sheet1!$C$2:$C$6</c:f>
              <c:numCache>
                <c:formatCode>0.0</c:formatCode>
                <c:ptCount val="5"/>
                <c:pt idx="0">
                  <c:v>0.98439774648383604</c:v>
                </c:pt>
                <c:pt idx="1">
                  <c:v>1.0754406048409955</c:v>
                </c:pt>
                <c:pt idx="2">
                  <c:v>1.0923408327744415</c:v>
                </c:pt>
                <c:pt idx="3">
                  <c:v>1.1518396716465364</c:v>
                </c:pt>
                <c:pt idx="4">
                  <c:v>1.1582634993002401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DE-4EF4-BC2B-C2C0F7EB33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0.80485595234084872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0.41549948724734875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0.11583815055185909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1.2093337936058575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0.11583815055185909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2.2606619789049986E-2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8.8369748342074086</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0.26901934139870765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0.3364098794192234</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9.3788559204883271E-2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0.97913920033876778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9.3788559204883271E-2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0.18100832213868934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8.6520052590450529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0.3585929164992443</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0.298411264769741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8.3194829538236981E-2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0.86854217142241552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8.3194829538237869E-2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0.28400361600761492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8.7638306362560474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8.382144296504821</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Sheet1!$B$2:$B$6</c:f>
              <c:numCache>
                <c:formatCode>0.0</c:formatCode>
                <c:ptCount val="5"/>
                <c:pt idx="0">
                  <c:v>7.666916703121041</c:v>
                </c:pt>
                <c:pt idx="1">
                  <c:v>7.7057371837106041</c:v>
                </c:pt>
                <c:pt idx="2">
                  <c:v>7.9076720203954984</c:v>
                </c:pt>
                <c:pt idx="3">
                  <c:v>8.0015717125822992</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CB-4CC6-A8CA-E686F88C3F2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Mid and South Essex NHS Foundation Trust</c:v>
                </c:pt>
                <c:pt idx="3">
                  <c:v>Norfolk and Norwich University Hospitals NHS Foundation Trust</c:v>
                </c:pt>
                <c:pt idx="4">
                  <c:v>East Suffolk and North Essex NHS Foundation Trust</c:v>
                </c:pt>
              </c:strCache>
            </c:strRef>
          </c:cat>
          <c:val>
            <c:numRef>
              <c:f>Sheet1!$C$2:$C$6</c:f>
              <c:numCache>
                <c:formatCode>0.0</c:formatCode>
                <c:ptCount val="5"/>
                <c:pt idx="0">
                  <c:v>2.333083296878959</c:v>
                </c:pt>
                <c:pt idx="1">
                  <c:v>2.2942628162893959</c:v>
                </c:pt>
                <c:pt idx="2">
                  <c:v>2.0923279796045016</c:v>
                </c:pt>
                <c:pt idx="3">
                  <c:v>1.9984282874177008</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CB-4CC6-A8CA-E686F88C3F2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Sheet1!$B$2:$B$6</c:f>
              <c:numCache>
                <c:formatCode>0.0</c:formatCode>
                <c:ptCount val="5"/>
                <c:pt idx="0">
                  <c:v>8.3138809076913063</c:v>
                </c:pt>
                <c:pt idx="1">
                  <c:v>8.1302895800813655</c:v>
                </c:pt>
                <c:pt idx="2">
                  <c:v>8.0730902827535527</c:v>
                </c:pt>
                <c:pt idx="3">
                  <c:v>8.0154857639408874</c:v>
                </c:pt>
                <c:pt idx="4">
                  <c:v>7.7032692572724057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072-477F-ACB4-76BFFE40FC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Norfolk and Norwich University Hospitals NHS Foundation Trust</c:v>
                </c:pt>
                <c:pt idx="2">
                  <c:v>James Paget University Hospitals NHS Foundation Trust</c:v>
                </c:pt>
                <c:pt idx="3">
                  <c:v>The Queen Elizabeth Hospital, King's Lynn, NHS Foundation Trust</c:v>
                </c:pt>
                <c:pt idx="4">
                  <c:v>Cambridge University Hospitals NHS Foundation Trust</c:v>
                </c:pt>
              </c:strCache>
            </c:strRef>
          </c:cat>
          <c:val>
            <c:numRef>
              <c:f>Sheet1!$C$2:$C$6</c:f>
              <c:numCache>
                <c:formatCode>0.0</c:formatCode>
                <c:ptCount val="5"/>
                <c:pt idx="0">
                  <c:v>1.6861190923086937</c:v>
                </c:pt>
                <c:pt idx="1">
                  <c:v>1.8697104199186345</c:v>
                </c:pt>
                <c:pt idx="2">
                  <c:v>1.9269097172464473</c:v>
                </c:pt>
                <c:pt idx="3">
                  <c:v>1.9845142360591126</c:v>
                </c:pt>
                <c:pt idx="4">
                  <c:v>2.2967307427275943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072-477F-ACB4-76BFFE40FC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Sheet1!$B$2:$B$6</c:f>
              <c:numCache>
                <c:formatCode>0.0</c:formatCode>
                <c:ptCount val="5"/>
                <c:pt idx="0">
                  <c:v>8.382144296504821</c:v>
                </c:pt>
                <c:pt idx="1">
                  <c:v>8.3236085344830411</c:v>
                </c:pt>
                <c:pt idx="2">
                  <c:v>8.2531613788373512</c:v>
                </c:pt>
                <c:pt idx="3">
                  <c:v>8.1263386927008945</c:v>
                </c:pt>
                <c:pt idx="4">
                  <c:v>8.1159592500305902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99-497B-9BF6-AAF1B5C096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North West Anglia NHS Foundation Trust</c:v>
                </c:pt>
                <c:pt idx="2">
                  <c:v>Cambridge University Hospitals NHS Foundation Trust</c:v>
                </c:pt>
                <c:pt idx="3">
                  <c:v>West Hertfordshire Teaching Hospitals NHS Trust</c:v>
                </c:pt>
                <c:pt idx="4">
                  <c:v>East Suffolk and North Essex NHS Foundation Trust</c:v>
                </c:pt>
              </c:strCache>
            </c:strRef>
          </c:cat>
          <c:val>
            <c:numRef>
              <c:f>Sheet1!$C$2:$C$6</c:f>
              <c:numCache>
                <c:formatCode>0.0</c:formatCode>
                <c:ptCount val="5"/>
                <c:pt idx="0">
                  <c:v>1.617855703495179</c:v>
                </c:pt>
                <c:pt idx="1">
                  <c:v>1.6763914655169589</c:v>
                </c:pt>
                <c:pt idx="2">
                  <c:v>1.7468386211626488</c:v>
                </c:pt>
                <c:pt idx="3">
                  <c:v>1.8736613072991055</c:v>
                </c:pt>
                <c:pt idx="4">
                  <c:v>1.8840407499694098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99-497B-9BF6-AAF1B5C096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2.2281113617339976E-2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0.44300840152279353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0.12350743018074084</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1.2893999806403968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0.12350743018074084</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0.2451936144831226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8.124001182058354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0.34435077173347128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0.33193302245106349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9.2540444953497669E-2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0.96610906531597607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9.2540444953497669E-2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0.33193302245106437</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0.1476255019195829</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8.6402874109512879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7.6477377257576116</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Sheet1!$B$2:$B$6</c:f>
              <c:numCache>
                <c:formatCode>0.0</c:formatCode>
                <c:ptCount val="5"/>
                <c:pt idx="0">
                  <c:v>7.392761306511308</c:v>
                </c:pt>
                <c:pt idx="1">
                  <c:v>7.4215226118029696</c:v>
                </c:pt>
                <c:pt idx="2">
                  <c:v>7.6271763149787901</c:v>
                </c:pt>
                <c:pt idx="3">
                  <c:v>7.6477377257576116</c:v>
                </c:pt>
                <c:pt idx="4">
                  <c:v>7.7727449622753539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5B1-4CAE-AB17-E4B35A6BED7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Suffolk NHS Foundation Trust</c:v>
                </c:pt>
                <c:pt idx="1">
                  <c:v>West Hertfordshire Teaching Hospitals NHS Trust</c:v>
                </c:pt>
                <c:pt idx="2">
                  <c:v>James Paget University Hospitals NHS Foundation Trust</c:v>
                </c:pt>
                <c:pt idx="3">
                  <c:v>East and North Hertfordshire NHS Trust</c:v>
                </c:pt>
                <c:pt idx="4">
                  <c:v>Bedfordshire Hospitals NHS Foundation Trust</c:v>
                </c:pt>
              </c:strCache>
            </c:strRef>
          </c:cat>
          <c:val>
            <c:numRef>
              <c:f>Sheet1!$C$2:$C$6</c:f>
              <c:numCache>
                <c:formatCode>0.0</c:formatCode>
                <c:ptCount val="5"/>
                <c:pt idx="0">
                  <c:v>2.607238693488692</c:v>
                </c:pt>
                <c:pt idx="1">
                  <c:v>2.5784773881970304</c:v>
                </c:pt>
                <c:pt idx="2">
                  <c:v>2.3728236850212099</c:v>
                </c:pt>
                <c:pt idx="3">
                  <c:v>2.3522622742423884</c:v>
                </c:pt>
                <c:pt idx="4">
                  <c:v>2.2272550377246461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5B1-4CAE-AB17-E4B35A6BED7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Sheet1!$B$2:$B$6</c:f>
              <c:numCache>
                <c:formatCode>0.0</c:formatCode>
                <c:ptCount val="5"/>
                <c:pt idx="0">
                  <c:v>8.5314248413792217</c:v>
                </c:pt>
                <c:pt idx="1">
                  <c:v>8.2626815357433188</c:v>
                </c:pt>
                <c:pt idx="2">
                  <c:v>8.1087454974925635</c:v>
                </c:pt>
                <c:pt idx="3">
                  <c:v>8.0990993589568632</c:v>
                </c:pt>
                <c:pt idx="4">
                  <c:v>8.0859940164105826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A0-4D67-A65B-BCB2E3C92F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and South Essex NHS Foundation Trust</c:v>
                </c:pt>
                <c:pt idx="1">
                  <c:v>Cambridge University Hospitals NHS Foundation Trust</c:v>
                </c:pt>
                <c:pt idx="2">
                  <c:v>The Princess Alexandra Hospital NHS Trust</c:v>
                </c:pt>
                <c:pt idx="3">
                  <c:v>Milton Keynes University Hospital NHS Foundation Trust</c:v>
                </c:pt>
                <c:pt idx="4">
                  <c:v>Norfolk and Norwich University Hospitals NHS Foundation Trust</c:v>
                </c:pt>
              </c:strCache>
            </c:strRef>
          </c:cat>
          <c:val>
            <c:numRef>
              <c:f>Sheet1!$C$2:$C$6</c:f>
              <c:numCache>
                <c:formatCode>0.0</c:formatCode>
                <c:ptCount val="5"/>
                <c:pt idx="0">
                  <c:v>1.4685751586207783</c:v>
                </c:pt>
                <c:pt idx="1">
                  <c:v>1.7373184642566812</c:v>
                </c:pt>
                <c:pt idx="2">
                  <c:v>1.8912545025074365</c:v>
                </c:pt>
                <c:pt idx="3">
                  <c:v>1.9009006410431368</c:v>
                </c:pt>
                <c:pt idx="4">
                  <c:v>1.9140059835894174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A0-4D67-A65B-BCB2E3C92F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0.50208795834944286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0.62563227122326914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0.17442159966113291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1.820936658605981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0.1744215996611338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0.62563227122326914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0.6000626997951457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6.1842265851153266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0.12422626991572017</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0.20076041765490515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5.5970503451714393E-2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0.58432408448189577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5.5970503451714393E-2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0.20076041765490515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0.42008936691853371</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9.1072647997591929</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3.3504161293125279E-2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0.31659798790303295</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8.8265151974291634E-2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0.9214756155182231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8.8265151974290745E-2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0.31659798790303384</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0.74734105756860103</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7.6517217923983152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7.6929798767146034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0.33648263214109431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0.33325119939350323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9.2907942829667078E-2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0.96994569080257875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9.2907942829667078E-2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0.33325119939350323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0.12416717046282777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9.0603104992909405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Sheet1!$B$2:$B$6</c:f>
              <c:numCache>
                <c:formatCode>0.0</c:formatCode>
                <c:ptCount val="5"/>
                <c:pt idx="0">
                  <c:v>6.8138926493780421</c:v>
                </c:pt>
                <c:pt idx="1">
                  <c:v>6.8279389328371796</c:v>
                </c:pt>
                <c:pt idx="2">
                  <c:v>7.3767897908365576</c:v>
                </c:pt>
                <c:pt idx="3">
                  <c:v>7.4802812249824093</c:v>
                </c:pt>
                <c:pt idx="4">
                  <c:v>7.6929798767146034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D2-4610-8BB5-F869DAB11D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West Hertfordshire Teaching Hospitals NHS Trust</c:v>
                </c:pt>
                <c:pt idx="2">
                  <c:v>James Paget University Hospitals NHS Foundation Trust</c:v>
                </c:pt>
                <c:pt idx="3">
                  <c:v>Cambridge University Hospitals NHS Foundation Trust</c:v>
                </c:pt>
                <c:pt idx="4">
                  <c:v>East and North Hertfordshire NHS Trust</c:v>
                </c:pt>
              </c:strCache>
            </c:strRef>
          </c:cat>
          <c:val>
            <c:numRef>
              <c:f>Sheet1!$C$2:$C$6</c:f>
              <c:numCache>
                <c:formatCode>0.0</c:formatCode>
                <c:ptCount val="5"/>
                <c:pt idx="0">
                  <c:v>3.1861073506219579</c:v>
                </c:pt>
                <c:pt idx="1">
                  <c:v>3.1720610671628204</c:v>
                </c:pt>
                <c:pt idx="2">
                  <c:v>2.6232102091634424</c:v>
                </c:pt>
                <c:pt idx="3">
                  <c:v>2.5197187750175907</c:v>
                </c:pt>
                <c:pt idx="4">
                  <c:v>2.3070201232853966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D2-4610-8BB5-F869DAB11D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Sheet1!$B$2:$B$6</c:f>
              <c:numCache>
                <c:formatCode>0.0</c:formatCode>
                <c:ptCount val="5"/>
                <c:pt idx="0">
                  <c:v>8.3833257290987397</c:v>
                </c:pt>
                <c:pt idx="1">
                  <c:v>8.0591731553243786</c:v>
                </c:pt>
                <c:pt idx="2">
                  <c:v>8.0126785230704982</c:v>
                </c:pt>
                <c:pt idx="3">
                  <c:v>8.0102269996189133</c:v>
                </c:pt>
                <c:pt idx="4">
                  <c:v>7.890130581027293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C3A-4300-90A1-9F374BCBC43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Mid and South Essex NHS Foundation Trust</c:v>
                </c:pt>
                <c:pt idx="2">
                  <c:v>East Suffolk and North Essex NHS Foundation Trust</c:v>
                </c:pt>
                <c:pt idx="3">
                  <c:v>Norfolk and Norwich University Hospitals NHS Foundation Trust</c:v>
                </c:pt>
                <c:pt idx="4">
                  <c:v>Milton Keynes University Hospital NHS Foundation Trust</c:v>
                </c:pt>
              </c:strCache>
            </c:strRef>
          </c:cat>
          <c:val>
            <c:numRef>
              <c:f>Sheet1!$C$2:$C$6</c:f>
              <c:numCache>
                <c:formatCode>0.0</c:formatCode>
                <c:ptCount val="5"/>
                <c:pt idx="0">
                  <c:v>1.6166742709012603</c:v>
                </c:pt>
                <c:pt idx="1">
                  <c:v>1.9408268446756214</c:v>
                </c:pt>
                <c:pt idx="2">
                  <c:v>1.9873214769295018</c:v>
                </c:pt>
                <c:pt idx="3">
                  <c:v>1.9897730003810867</c:v>
                </c:pt>
                <c:pt idx="4">
                  <c:v>2.109869418972707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C3A-4300-90A1-9F374BCBC43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3.1835973318973032E-2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0.39494931306567427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0.11010891563392011</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1.1495213970442464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0.11010891563391922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0.39494931306567516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0.68262740307872605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7.4232453519543196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0.94172788804643837</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0.58878680866928512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0.16414936017713977</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1.7136959414085453</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0.16414936017713977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0.44410353736490116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7.9627144014748872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0.3717830964861335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0.14826925576699246</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1.5479099130777136</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0.14826925576699246</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9.8840602133583033E-2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8.1241023289636978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Sheet1!$B$2:$B$6</c:f>
              <c:numCache>
                <c:formatCode>0.0</c:formatCode>
                <c:ptCount val="5"/>
                <c:pt idx="0">
                  <c:v>7.7092580533076189</c:v>
                </c:pt>
                <c:pt idx="1">
                  <c:v>7.8929108319203776</c:v>
                </c:pt>
                <c:pt idx="2">
                  <c:v>7.9583512518810728</c:v>
                </c:pt>
                <c:pt idx="3">
                  <c:v>7.9749497150838966</c:v>
                </c:pt>
                <c:pt idx="4">
                  <c:v>8.2249550446544575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BF-497A-B6BE-B4CF0DCC2E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Bedfordshire Hospitals NHS Foundation Trust</c:v>
                </c:pt>
              </c:strCache>
            </c:strRef>
          </c:cat>
          <c:val>
            <c:numRef>
              <c:f>Sheet1!$C$2:$C$6</c:f>
              <c:numCache>
                <c:formatCode>0.0</c:formatCode>
                <c:ptCount val="5"/>
                <c:pt idx="0">
                  <c:v>2.2907419466923811</c:v>
                </c:pt>
                <c:pt idx="1">
                  <c:v>2.1070891680796224</c:v>
                </c:pt>
                <c:pt idx="2">
                  <c:v>2.0416487481189272</c:v>
                </c:pt>
                <c:pt idx="3">
                  <c:v>2.0250502849161034</c:v>
                </c:pt>
                <c:pt idx="4">
                  <c:v>1.7750449553455425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BF-497A-B6BE-B4CF0DCC2E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Sheet1!$B$2:$B$6</c:f>
              <c:numCache>
                <c:formatCode>0.0</c:formatCode>
                <c:ptCount val="5"/>
                <c:pt idx="0">
                  <c:v>8.6005206541986183</c:v>
                </c:pt>
                <c:pt idx="1">
                  <c:v>8.5115787513476846</c:v>
                </c:pt>
                <c:pt idx="2">
                  <c:v>8.5049506356976057</c:v>
                </c:pt>
                <c:pt idx="3">
                  <c:v>8.5042431334553896</c:v>
                </c:pt>
                <c:pt idx="4">
                  <c:v>8.4736281438296395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6DC-4F85-B61C-77B2D66B0B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James Paget University Hospitals NHS Foundation Trust</c:v>
                </c:pt>
                <c:pt idx="2">
                  <c:v>Norfolk and Norwich University Hospitals NHS Foundation Trust</c:v>
                </c:pt>
                <c:pt idx="3">
                  <c:v>North West Anglia NHS Foundation Trust</c:v>
                </c:pt>
                <c:pt idx="4">
                  <c:v>Cambridge University Hospitals NHS Foundation Trust</c:v>
                </c:pt>
              </c:strCache>
            </c:strRef>
          </c:cat>
          <c:val>
            <c:numRef>
              <c:f>Sheet1!$C$2:$C$6</c:f>
              <c:numCache>
                <c:formatCode>0.0</c:formatCode>
                <c:ptCount val="5"/>
                <c:pt idx="0">
                  <c:v>1.3994793458013817</c:v>
                </c:pt>
                <c:pt idx="1">
                  <c:v>1.4884212486523154</c:v>
                </c:pt>
                <c:pt idx="2">
                  <c:v>1.4950493643023943</c:v>
                </c:pt>
                <c:pt idx="3">
                  <c:v>1.4957568665446104</c:v>
                </c:pt>
                <c:pt idx="4">
                  <c:v>1.5263718561703605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6DC-4F85-B61C-77B2D66B0B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0.31466519615172039</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0.33125102810104678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9.2350310027662807E-2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0.96412408377006198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9.2350310027663696E-2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0.33125102810104678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0.25104442645813307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7.3852308254926244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0.29035909656211167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0.25808240429435791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7.1951444757472061E-2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0.75116283564127784</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7.1951444757472061E-2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0.25808240429435791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6.5648846726041654E-2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8.3919638158023186</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0.20083501788334335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0.31546000247454575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8.7947890145006369E-2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0.91816344720625409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8.7947890145006369E-2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0.31546000247454664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0.32923904205186538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9.1526969766968982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0.1002893618487688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0.29161438808739959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8.1299911136225589E-2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0.84875949318764299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8.1299911136225589E-2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0.29161438808739959</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1.0945508958648986E-2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8.1471908338843466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4.2316557960604406E-2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0.29482905535232629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8.2196136335143777E-2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0.85811595662019968</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8.2196136335143777E-2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0.2948290553523254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0.13796574242926951</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7.9090195323449999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7.7952458746846149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Sheet1!$B$2:$B$6</c:f>
              <c:numCache>
                <c:formatCode>0.0</c:formatCode>
                <c:ptCount val="5"/>
                <c:pt idx="0">
                  <c:v>7.5581242235972832</c:v>
                </c:pt>
                <c:pt idx="1">
                  <c:v>7.6469251115347632</c:v>
                </c:pt>
                <c:pt idx="2">
                  <c:v>7.7952458746846149</c:v>
                </c:pt>
                <c:pt idx="3">
                  <c:v>7.8275145121630052</c:v>
                </c:pt>
                <c:pt idx="4">
                  <c:v>7.9668841280068721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E2F-479A-B52C-695898B47B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West Suffolk NHS Foundation Trust</c:v>
                </c:pt>
              </c:strCache>
            </c:strRef>
          </c:cat>
          <c:val>
            <c:numRef>
              <c:f>Sheet1!$C$2:$C$6</c:f>
              <c:numCache>
                <c:formatCode>0.0</c:formatCode>
                <c:ptCount val="5"/>
                <c:pt idx="0">
                  <c:v>2.4418757764027168</c:v>
                </c:pt>
                <c:pt idx="1">
                  <c:v>2.3530748884652368</c:v>
                </c:pt>
                <c:pt idx="2">
                  <c:v>2.2047541253153851</c:v>
                </c:pt>
                <c:pt idx="3">
                  <c:v>2.1724854878369948</c:v>
                </c:pt>
                <c:pt idx="4">
                  <c:v>2.0331158719931279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E2F-479A-B52C-695898B47B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Sheet1!$B$2:$B$6</c:f>
              <c:numCache>
                <c:formatCode>0.0</c:formatCode>
                <c:ptCount val="5"/>
                <c:pt idx="0">
                  <c:v>8.8392441018488785</c:v>
                </c:pt>
                <c:pt idx="1">
                  <c:v>8.7392815201961547</c:v>
                </c:pt>
                <c:pt idx="2">
                  <c:v>8.7160754109008654</c:v>
                </c:pt>
                <c:pt idx="3">
                  <c:v>8.6849155528706987</c:v>
                </c:pt>
                <c:pt idx="4">
                  <c:v>8.6184664989608972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D0-4873-B0C1-412B1162DD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Norfolk and Norwich University Hospitals NHS Foundation Trust</c:v>
                </c:pt>
                <c:pt idx="2">
                  <c:v>North West Anglia NHS Foundation Trust</c:v>
                </c:pt>
                <c:pt idx="3">
                  <c:v>East Suffolk and North Essex NHS Foundation Trust</c:v>
                </c:pt>
                <c:pt idx="4">
                  <c:v>Mid and South Essex NHS Foundation Trust</c:v>
                </c:pt>
              </c:strCache>
            </c:strRef>
          </c:cat>
          <c:val>
            <c:numRef>
              <c:f>Sheet1!$C$2:$C$6</c:f>
              <c:numCache>
                <c:formatCode>0.0</c:formatCode>
                <c:ptCount val="5"/>
                <c:pt idx="0">
                  <c:v>1.1607558981511215</c:v>
                </c:pt>
                <c:pt idx="1">
                  <c:v>1.2607184798038453</c:v>
                </c:pt>
                <c:pt idx="2">
                  <c:v>1.2839245890991346</c:v>
                </c:pt>
                <c:pt idx="3">
                  <c:v>1.3150844471293013</c:v>
                </c:pt>
                <c:pt idx="4">
                  <c:v>1.3815335010391028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D0-4873-B0C1-412B1162DD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0.20794495909058153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0.11494400843187869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1.1999990772207276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0.11494400843187869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0.41229229177151971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4.4366847808579024E-3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7.7952458746846149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0.26658007416232099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0.41320363520497683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0.11519808416744315</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1.2026515917134972</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0.11519808416744404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0.41320363520497594</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0.32750294560758952</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8.1456728565338299</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0.98417545647059335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0.26710230698143889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7.446612618909576E-2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0.77741575163592813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7.446612618909576E-2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0.26710230698143889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2.7479688566570459E-2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9.3273608948299298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0.55263314096248273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0.18990292877896398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1.982559529680282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0.18990292877896575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0.68116220052309018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0.39811793435935172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5.7970582301187177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0.37624582984657629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0.18670568670602883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1.949180777803468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0.18670568670602883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0.66969402328112082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1.1646113333347845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4.8406720833627137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0.33938692230057388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0.1405489301037175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1.4673108127143264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0.14054893010371927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0.50413450243332392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0.1133234378501804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7.3422856849479121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0.7222222222222221</c:v>
                </c:pt>
                <c:pt idx="1">
                  <c:v>7.1428571428571425E-2</c:v>
                </c:pt>
                <c:pt idx="2">
                  <c:v>7.9365079365079361E-2</c:v>
                </c:pt>
                <c:pt idx="3">
                  <c:v>6.3492063492063489E-2</c:v>
                </c:pt>
                <c:pt idx="4">
                  <c:v>3.968253968253968E-3</c:v>
                </c:pt>
                <c:pt idx="5">
                  <c:v>5.9523809523809514E-2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Sheet1!$B$2:$B$6</c:f>
              <c:numCache>
                <c:formatCode>0.0</c:formatCode>
                <c:ptCount val="5"/>
                <c:pt idx="0">
                  <c:v>5.1595377942547724</c:v>
                </c:pt>
                <c:pt idx="1">
                  <c:v>5.4016651619147291</c:v>
                </c:pt>
                <c:pt idx="2">
                  <c:v>5.5971906265024023</c:v>
                </c:pt>
                <c:pt idx="3">
                  <c:v>5.6810692608592444</c:v>
                </c:pt>
                <c:pt idx="4">
                  <c:v>5.6951432169087708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B4-4806-9CD6-CC7436C712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Cambridge University Hospitals NHS Foundation Trust</c:v>
                </c:pt>
                <c:pt idx="3">
                  <c:v>West Hertfordshire Teaching Hospitals NHS Trust</c:v>
                </c:pt>
                <c:pt idx="4">
                  <c:v>West Suffolk NHS Foundation Trust</c:v>
                </c:pt>
              </c:strCache>
            </c:strRef>
          </c:cat>
          <c:val>
            <c:numRef>
              <c:f>Sheet1!$C$2:$C$6</c:f>
              <c:numCache>
                <c:formatCode>0.0</c:formatCode>
                <c:ptCount val="5"/>
                <c:pt idx="0">
                  <c:v>4.8404622057452276</c:v>
                </c:pt>
                <c:pt idx="1">
                  <c:v>4.5983348380852709</c:v>
                </c:pt>
                <c:pt idx="2">
                  <c:v>4.4028093734975977</c:v>
                </c:pt>
                <c:pt idx="3">
                  <c:v>4.3189307391407556</c:v>
                </c:pt>
                <c:pt idx="4">
                  <c:v>4.3048567830912292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B4-4806-9CD6-CC7436C712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Sheet1!$B$2:$B$6</c:f>
              <c:numCache>
                <c:formatCode>0.0</c:formatCode>
                <c:ptCount val="5"/>
                <c:pt idx="0">
                  <c:v>7.0612952525016439</c:v>
                </c:pt>
                <c:pt idx="1">
                  <c:v>6.8199792751220576</c:v>
                </c:pt>
                <c:pt idx="2">
                  <c:v>6.7282785695425824</c:v>
                </c:pt>
                <c:pt idx="3">
                  <c:v>6.1553674202036861</c:v>
                </c:pt>
                <c:pt idx="4">
                  <c:v>5.7796657400664779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1A0-41CB-BAB5-9C0F5A93ADD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Suffolk and North Essex NHS Foundation Trust</c:v>
                </c:pt>
                <c:pt idx="2">
                  <c:v>Mid and South Essex NHS Foundation Trust</c:v>
                </c:pt>
                <c:pt idx="3">
                  <c:v>North West Anglia NHS Foundation Trust</c:v>
                </c:pt>
                <c:pt idx="4">
                  <c:v>Milton Keynes University Hospital NHS Foundation Trust</c:v>
                </c:pt>
              </c:strCache>
            </c:strRef>
          </c:cat>
          <c:val>
            <c:numRef>
              <c:f>Sheet1!$C$2:$C$6</c:f>
              <c:numCache>
                <c:formatCode>0.0</c:formatCode>
                <c:ptCount val="5"/>
                <c:pt idx="0">
                  <c:v>2.9387047474983561</c:v>
                </c:pt>
                <c:pt idx="1">
                  <c:v>3.1800207248779424</c:v>
                </c:pt>
                <c:pt idx="2">
                  <c:v>3.2717214304574176</c:v>
                </c:pt>
                <c:pt idx="3">
                  <c:v>3.8446325797963139</c:v>
                </c:pt>
                <c:pt idx="4">
                  <c:v>4.2203342599335221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1A0-41CB-BAB5-9C0F5A93ADD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0.61649269505877324</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0.71278599174718682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0.19871940533614829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2.0746022892576734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0.19871940533614652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0.71278599174718771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9.6238845059366085E-2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5.8074464977758122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0.80091116595975986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0.49736369436909378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0.13866127943753348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1.4476040086064845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0.13866127943753348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0.49736369436909378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0.3919745162356687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7.3617604884112247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0.55679409079745579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0.58255220516044037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0.1624111993320474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1.695549789741956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0.16241119933204651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0.58255220516043948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0.13193667402861387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6.3605662423769314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0.25901709885218915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0.66537812438019817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0.1855024463603816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1.9366191199654459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0.18550244636038205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0.66537812438019728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1.7277489641725694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4.9119513821882403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0.37716586399958318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0.56517331805033577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0.157566095539452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1.6449675962072661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0.157566095539452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0.56517331805033511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1.2321705464071089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2.5666011988214339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0.15679248416883773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0.1109308056771674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1.1581018120387263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0.1109308056771674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0.397897347801349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0.44877158048522681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7.4499170769586023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9.2659443681319047</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0.65873015873015872</c:v>
                </c:pt>
                <c:pt idx="1">
                  <c:v>0.34126984126984128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Sheet1!$B$2:$B$6</c:f>
              <c:numCache>
                <c:formatCode>0.0</c:formatCode>
                <c:ptCount val="5"/>
                <c:pt idx="0">
                  <c:v>9.1553159959339112</c:v>
                </c:pt>
                <c:pt idx="1">
                  <c:v>9.2659443681319047</c:v>
                </c:pt>
                <c:pt idx="2">
                  <c:v>9.3005612914596814</c:v>
                </c:pt>
                <c:pt idx="3">
                  <c:v>9.3319543408824153</c:v>
                </c:pt>
                <c:pt idx="4">
                  <c:v>9.4708281176917026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D3-429B-B9BE-C058E1629C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Bedfordshire Hospitals NHS Foundation Trust</c:v>
                </c:pt>
                <c:pt idx="4">
                  <c:v>West Suffolk NHS Foundation Trust</c:v>
                </c:pt>
              </c:strCache>
            </c:strRef>
          </c:cat>
          <c:val>
            <c:numRef>
              <c:f>Sheet1!$C$2:$C$6</c:f>
              <c:numCache>
                <c:formatCode>0.0</c:formatCode>
                <c:ptCount val="5"/>
                <c:pt idx="0">
                  <c:v>0.84468400406608879</c:v>
                </c:pt>
                <c:pt idx="1">
                  <c:v>0.7340556318680953</c:v>
                </c:pt>
                <c:pt idx="2">
                  <c:v>0.69943870854031864</c:v>
                </c:pt>
                <c:pt idx="3">
                  <c:v>0.66804565911758473</c:v>
                </c:pt>
                <c:pt idx="4">
                  <c:v>0.52917188230829737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D3-429B-B9BE-C058E1629C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Sheet1!$B$2:$B$6</c:f>
              <c:numCache>
                <c:formatCode>0.0</c:formatCode>
                <c:ptCount val="5"/>
                <c:pt idx="0">
                  <c:v>9.5898996108586729</c:v>
                </c:pt>
                <c:pt idx="1">
                  <c:v>9.5714788854396549</c:v>
                </c:pt>
                <c:pt idx="2">
                  <c:v>9.5639747173100602</c:v>
                </c:pt>
                <c:pt idx="3">
                  <c:v>9.5541688594315062</c:v>
                </c:pt>
                <c:pt idx="4">
                  <c:v>9.5280026349163709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552-45F5-9DE2-D069750A9A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Cambridge University Hospitals NHS Foundation Trust</c:v>
                </c:pt>
                <c:pt idx="4">
                  <c:v>Norfolk and Norwich University Hospitals NHS Foundation Trust</c:v>
                </c:pt>
              </c:strCache>
            </c:strRef>
          </c:cat>
          <c:val>
            <c:numRef>
              <c:f>Sheet1!$C$2:$C$6</c:f>
              <c:numCache>
                <c:formatCode>0.0</c:formatCode>
                <c:ptCount val="5"/>
                <c:pt idx="0">
                  <c:v>0.41010038914132707</c:v>
                </c:pt>
                <c:pt idx="1">
                  <c:v>0.42852111456034514</c:v>
                </c:pt>
                <c:pt idx="2">
                  <c:v>0.43602528268993979</c:v>
                </c:pt>
                <c:pt idx="3">
                  <c:v>0.44583114056849382</c:v>
                </c:pt>
                <c:pt idx="4">
                  <c:v>0.47199736508362911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552-45F5-9DE2-D069750A9A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0.27758407804262042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0.10512071157370961</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2.9306868449021195E-2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0.3059595326005855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2.9306868449021195E-2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7.4828672357448056E-2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9.7049375045844801</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0.28261170997762353</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9.2825820691256666E-2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0.96908834737376992</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9.2825820691256666E-2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0.24492077153649028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8.3270046739589265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0.11186351433568653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0.10862877482389877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3.0284890255048325E-2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0.31616994096153661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9.2762341340435484E-3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9.7658909258523092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Sheet1!$B$2:$B$6</c:f>
              <c:numCache>
                <c:formatCode>0.0</c:formatCode>
                <c:ptCount val="5"/>
                <c:pt idx="0">
                  <c:v>5.6064765332927271</c:v>
                </c:pt>
                <c:pt idx="1">
                  <c:v>5.8928502346890106</c:v>
                </c:pt>
                <c:pt idx="2">
                  <c:v>6.1495459848932574</c:v>
                </c:pt>
                <c:pt idx="3">
                  <c:v>6.2441460669199724</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18-4CC1-A636-7D33E56CBD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East and North Hertfordshire NHS Trust</c:v>
                </c:pt>
                <c:pt idx="2">
                  <c:v>West Hertfordshire Teaching Hospitals NHS Trust</c:v>
                </c:pt>
                <c:pt idx="3">
                  <c:v>Bedfordshire Hospitals NHS Foundation Trust</c:v>
                </c:pt>
                <c:pt idx="4">
                  <c:v>Milton Keynes University Hospital NHS Foundation Trust</c:v>
                </c:pt>
              </c:strCache>
            </c:strRef>
          </c:cat>
          <c:val>
            <c:numRef>
              <c:f>Sheet1!$C$2:$C$6</c:f>
              <c:numCache>
                <c:formatCode>0.0</c:formatCode>
                <c:ptCount val="5"/>
                <c:pt idx="0">
                  <c:v>4.3935234667072729</c:v>
                </c:pt>
                <c:pt idx="1">
                  <c:v>4.1071497653109894</c:v>
                </c:pt>
                <c:pt idx="2">
                  <c:v>3.8504540151067426</c:v>
                </c:pt>
                <c:pt idx="3">
                  <c:v>3.7558539330800276</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18-4CC1-A636-7D33E56CBD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Sheet1!$B$2:$B$6</c:f>
              <c:numCache>
                <c:formatCode>0.0</c:formatCode>
                <c:ptCount val="5"/>
                <c:pt idx="0">
                  <c:v>7.0076692047690559</c:v>
                </c:pt>
                <c:pt idx="1">
                  <c:v>6.9457757920496412</c:v>
                </c:pt>
                <c:pt idx="2">
                  <c:v>6.5660980307552608</c:v>
                </c:pt>
                <c:pt idx="3">
                  <c:v>6.4616963755464711</c:v>
                </c:pt>
                <c:pt idx="4">
                  <c:v>6.2478242272096827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349-4B95-93AE-A73D991D07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North West Anglia NHS Foundation Trust</c:v>
                </c:pt>
                <c:pt idx="2">
                  <c:v>Cambridge University Hospitals NHS Foundation Trust</c:v>
                </c:pt>
                <c:pt idx="3">
                  <c:v>Mid and South Essex NHS Foundation Trust</c:v>
                </c:pt>
                <c:pt idx="4">
                  <c:v>Milton Keynes University Hospital NHS Foundation Trust</c:v>
                </c:pt>
              </c:strCache>
            </c:strRef>
          </c:cat>
          <c:val>
            <c:numRef>
              <c:f>Sheet1!$C$2:$C$6</c:f>
              <c:numCache>
                <c:formatCode>0.0</c:formatCode>
                <c:ptCount val="5"/>
                <c:pt idx="0">
                  <c:v>2.9923307952309441</c:v>
                </c:pt>
                <c:pt idx="1">
                  <c:v>3.0542242079503588</c:v>
                </c:pt>
                <c:pt idx="2">
                  <c:v>3.4339019692447392</c:v>
                </c:pt>
                <c:pt idx="3">
                  <c:v>3.5383036244535289</c:v>
                </c:pt>
                <c:pt idx="4">
                  <c:v>3.7521757727903173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349-4B95-93AE-A73D991D07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0.31460606431237137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0.31738401470181699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3.3134439103235818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0.31738401470181632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0.52799609432961869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2.253903990746096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0.1765739576396026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2.3064694297764383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7.8623887654358571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0.43650793650793651</c:v>
                </c:pt>
                <c:pt idx="1">
                  <c:v>0.29761904761904762</c:v>
                </c:pt>
                <c:pt idx="2">
                  <c:v>0.26587301587301587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2.5802844133492542E-2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0.74297833720273054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0.20713680551529912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2.1624787482865493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0.20713680551529912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0.11319416195931886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8.0456353434192778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0.3902182776211891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0.34647783590115999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3.617179259980599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0.3464778359011591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0.85584537655825521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3.0879628220348438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0.33057000083019972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0.11116345161275376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1.1605306024718285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0.11116345161275376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0.37100557555160663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7.0573858752962542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0.58173593263383072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0.55950136610923362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0.15598479774476814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1.628459072445839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0.15598479774476814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0.55950136610923362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0.27120258362973715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7.0498246112017418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0.3576063845041606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0.11209752573258047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1.170282203248072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0.11209752573258136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0.40208225219144822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0.39335652461048731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8.0540054140603843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8.2380447884072456</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Sheet1!$B$2:$B$6</c:f>
              <c:numCache>
                <c:formatCode>0.0</c:formatCode>
                <c:ptCount val="5"/>
                <c:pt idx="0">
                  <c:v>7.9651003288988234</c:v>
                </c:pt>
                <c:pt idx="1">
                  <c:v>8.1044421710111259</c:v>
                </c:pt>
                <c:pt idx="2">
                  <c:v>8.2380447884072456</c:v>
                </c:pt>
                <c:pt idx="3">
                  <c:v>8.2953244816018117</c:v>
                </c:pt>
                <c:pt idx="4">
                  <c:v>8.4369846843537157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2A-4D15-B397-887EB11E53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Milton Keynes University Hospital NHS Foundation Trust</c:v>
                </c:pt>
                <c:pt idx="1">
                  <c:v>West Hertfordshire Teaching Hospitals NHS Trust</c:v>
                </c:pt>
                <c:pt idx="2">
                  <c:v>East and North Hertfordshire NHS Trust</c:v>
                </c:pt>
                <c:pt idx="3">
                  <c:v>The Queen Elizabeth Hospital, King's Lynn, NHS Foundation Trust</c:v>
                </c:pt>
                <c:pt idx="4">
                  <c:v>West Suffolk NHS Foundation Trust</c:v>
                </c:pt>
              </c:strCache>
            </c:strRef>
          </c:cat>
          <c:val>
            <c:numRef>
              <c:f>Sheet1!$C$2:$C$6</c:f>
              <c:numCache>
                <c:formatCode>0.0</c:formatCode>
                <c:ptCount val="5"/>
                <c:pt idx="0">
                  <c:v>2.0348996711011766</c:v>
                </c:pt>
                <c:pt idx="1">
                  <c:v>1.8955578289888741</c:v>
                </c:pt>
                <c:pt idx="2">
                  <c:v>1.7619552115927544</c:v>
                </c:pt>
                <c:pt idx="3">
                  <c:v>1.7046755183981883</c:v>
                </c:pt>
                <c:pt idx="4">
                  <c:v>1.5630153156462843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2A-4D15-B397-887EB11E53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Sheet1!$B$2:$B$6</c:f>
              <c:numCache>
                <c:formatCode>0.0</c:formatCode>
                <c:ptCount val="5"/>
                <c:pt idx="0">
                  <c:v>8.8626650800415998</c:v>
                </c:pt>
                <c:pt idx="1">
                  <c:v>8.789637353730539</c:v>
                </c:pt>
                <c:pt idx="2">
                  <c:v>8.7631401283641015</c:v>
                </c:pt>
                <c:pt idx="3">
                  <c:v>8.5715726518525912</c:v>
                </c:pt>
                <c:pt idx="4">
                  <c:v>8.5452167955979537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FF-49C8-B003-3853E23F8C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Mid and South Essex NHS Foundation Trust</c:v>
                </c:pt>
                <c:pt idx="4">
                  <c:v>Bedfordshire Hospitals NHS Foundation Trust</c:v>
                </c:pt>
              </c:strCache>
            </c:strRef>
          </c:cat>
          <c:val>
            <c:numRef>
              <c:f>Sheet1!$C$2:$C$6</c:f>
              <c:numCache>
                <c:formatCode>0.0</c:formatCode>
                <c:ptCount val="5"/>
                <c:pt idx="0">
                  <c:v>1.1373349199584002</c:v>
                </c:pt>
                <c:pt idx="1">
                  <c:v>1.210362646269461</c:v>
                </c:pt>
                <c:pt idx="2">
                  <c:v>1.2368598716358985</c:v>
                </c:pt>
                <c:pt idx="3">
                  <c:v>1.4284273481474088</c:v>
                </c:pt>
                <c:pt idx="4">
                  <c:v>1.4547832044020463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FF-49C8-B003-3853E23F8C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0.12629707944529933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0.35176547587879092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9.8069584691297784E-2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1.0238324966952987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9.8069584691296896E-2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0.35176547587879092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0.24645460134417085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8.4223664110051075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4.776579607256437E-2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0.33048413783414077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9.2136506754922465E-2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0.96189200805342878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9.2136506754922465E-2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3.0621491291732639E-2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8.4363913351711943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0.44841269841269843</c:v>
                </c:pt>
                <c:pt idx="1">
                  <c:v>0.53174603174603174</c:v>
                </c:pt>
                <c:pt idx="2">
                  <c:v>3.968253968253968E-3</c:v>
                </c:pt>
                <c:pt idx="3">
                  <c:v>1.5873015873015869E-2</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0.12845570126305272</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0.41663159989931575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0.11615377509495683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1.2126288688832361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0.11615377509495772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0.41663159989931486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0.12454031932885279</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7.8553766190454324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Sheet1!$B$2:$B$6</c:f>
              <c:numCache>
                <c:formatCode>0.0</c:formatCode>
                <c:ptCount val="5"/>
                <c:pt idx="0">
                  <c:v>7.858798768347226</c:v>
                </c:pt>
                <c:pt idx="1">
                  <c:v>7.9232124114845401</c:v>
                </c:pt>
                <c:pt idx="2">
                  <c:v>8.0324899924056634</c:v>
                </c:pt>
                <c:pt idx="3">
                  <c:v>8.0644249957088761</c:v>
                </c:pt>
                <c:pt idx="4">
                  <c:v>8.1806590869804108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CA8-43D9-946E-9425CF6CFE8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Queen Elizabeth Hospital, King's Lynn, NHS Foundation Trust</c:v>
                </c:pt>
                <c:pt idx="4">
                  <c:v>West Suffolk NHS Foundation Trust</c:v>
                </c:pt>
              </c:strCache>
            </c:strRef>
          </c:cat>
          <c:val>
            <c:numRef>
              <c:f>Sheet1!$C$2:$C$6</c:f>
              <c:numCache>
                <c:formatCode>0.0</c:formatCode>
                <c:ptCount val="5"/>
                <c:pt idx="0">
                  <c:v>2.141201231652774</c:v>
                </c:pt>
                <c:pt idx="1">
                  <c:v>2.0767875885154599</c:v>
                </c:pt>
                <c:pt idx="2">
                  <c:v>1.9675100075943366</c:v>
                </c:pt>
                <c:pt idx="3">
                  <c:v>1.9355750042911239</c:v>
                </c:pt>
                <c:pt idx="4">
                  <c:v>1.8193409130195892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CA8-43D9-946E-9425CF6CFE8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Sheet1!$B$2:$B$6</c:f>
              <c:numCache>
                <c:formatCode>0.0</c:formatCode>
                <c:ptCount val="5"/>
                <c:pt idx="0">
                  <c:v>8.7323899053784579</c:v>
                </c:pt>
                <c:pt idx="1">
                  <c:v>8.5832034009748277</c:v>
                </c:pt>
                <c:pt idx="2">
                  <c:v>8.5560642043629151</c:v>
                </c:pt>
                <c:pt idx="3">
                  <c:v>8.3897209608242456</c:v>
                </c:pt>
                <c:pt idx="4">
                  <c:v>8.3737858306734587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E1-4B94-A29F-8B05DFC1BD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Suffolk and North Essex NHS Foundation Trust</c:v>
                </c:pt>
                <c:pt idx="1">
                  <c:v>Cambridge University Hospitals NHS Foundation Trust</c:v>
                </c:pt>
                <c:pt idx="2">
                  <c:v>Norfolk and Norwich University Hospitals NHS Foundation Trust</c:v>
                </c:pt>
                <c:pt idx="3">
                  <c:v>North West Anglia NHS Foundation Trust</c:v>
                </c:pt>
                <c:pt idx="4">
                  <c:v>Mid and South Essex NHS Foundation Trust</c:v>
                </c:pt>
              </c:strCache>
            </c:strRef>
          </c:cat>
          <c:val>
            <c:numRef>
              <c:f>Sheet1!$C$2:$C$6</c:f>
              <c:numCache>
                <c:formatCode>0.0</c:formatCode>
                <c:ptCount val="5"/>
                <c:pt idx="0">
                  <c:v>1.2676100946215421</c:v>
                </c:pt>
                <c:pt idx="1">
                  <c:v>1.4167965990251723</c:v>
                </c:pt>
                <c:pt idx="2">
                  <c:v>1.4439357956370849</c:v>
                </c:pt>
                <c:pt idx="3">
                  <c:v>1.6102790391757544</c:v>
                </c:pt>
                <c:pt idx="4">
                  <c:v>1.6262141693265413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E1-4B94-A29F-8B05DFC1BD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1.5173653013101251E-2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0.3484862839805194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9.7155370507021388E-2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1.0142882308176837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9.7155370507021388E-2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0.34848628398051851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0.20585252603863502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7.4278214947725836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0.16827613610740144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0.23925864688817633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6.670352192893958E-2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0.69637526874259237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6.670352192893958E-2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0.23925864688817633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3.4744776205361205E-2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8.6638136219681812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0.20130791046697638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8.0172064107051355E-2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0.8369849308357864</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8.0172064107051355E-2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0.2875689172292919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0.16964870537244892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8.1108169599348141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1.6451868968762158</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0.42415910476006413</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0.11825238717054987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1.23453808005927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0.11825238717054987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0.42415910476006502</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0.12206579987417143</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7.4903975692625817</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7.8699472808495026</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Sheet1!$B$2:$B$6</c:f>
              <c:numCache>
                <c:formatCode>0.0</c:formatCode>
                <c:ptCount val="5"/>
                <c:pt idx="0">
                  <c:v>7.6730212699397171</c:v>
                </c:pt>
                <c:pt idx="1">
                  <c:v>7.735646640106161</c:v>
                </c:pt>
                <c:pt idx="2">
                  <c:v>7.7410519369926618</c:v>
                </c:pt>
                <c:pt idx="3">
                  <c:v>7.8544518390597799</c:v>
                </c:pt>
                <c:pt idx="4">
                  <c:v>7.8699472808495026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B9-4821-AD00-B85DE160B7E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Bedfordshire Hospitals NHS Foundation Trust</c:v>
                </c:pt>
                <c:pt idx="1">
                  <c:v>Milton Keynes University Hospital NHS Foundation Trust</c:v>
                </c:pt>
                <c:pt idx="2">
                  <c:v>The Queen Elizabeth Hospital, King's Lynn, NHS Foundation Trust</c:v>
                </c:pt>
                <c:pt idx="3">
                  <c:v>West Hertfordshire Teaching Hospitals NHS Trust</c:v>
                </c:pt>
                <c:pt idx="4">
                  <c:v>East and North Hertfordshire NHS Trust</c:v>
                </c:pt>
              </c:strCache>
            </c:strRef>
          </c:cat>
          <c:val>
            <c:numRef>
              <c:f>Sheet1!$C$2:$C$6</c:f>
              <c:numCache>
                <c:formatCode>0.0</c:formatCode>
                <c:ptCount val="5"/>
                <c:pt idx="0">
                  <c:v>2.3269787300602829</c:v>
                </c:pt>
                <c:pt idx="1">
                  <c:v>2.264353359893839</c:v>
                </c:pt>
                <c:pt idx="2">
                  <c:v>2.2589480630073382</c:v>
                </c:pt>
                <c:pt idx="3">
                  <c:v>2.1455481609402201</c:v>
                </c:pt>
                <c:pt idx="4">
                  <c:v>2.1300527191504974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B9-4821-AD00-B85DE160B7E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3">
                  <c:v>54</c:v>
                </c:pt>
                <c:pt idx="4">
                  <c:v>13</c:v>
                </c:pt>
                <c:pt idx="5">
                  <c:v>12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Sheet1!$B$2:$B$6</c:f>
              <c:numCache>
                <c:formatCode>0.0</c:formatCode>
                <c:ptCount val="5"/>
                <c:pt idx="0">
                  <c:v>8.4939256881914158</c:v>
                </c:pt>
                <c:pt idx="1">
                  <c:v>8.4622674635121164</c:v>
                </c:pt>
                <c:pt idx="2">
                  <c:v>8.4168992313750728</c:v>
                </c:pt>
                <c:pt idx="3">
                  <c:v>8.3386751461103596</c:v>
                </c:pt>
                <c:pt idx="4">
                  <c:v>8.2806544714978205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E8-47DC-8B64-318056816B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James Paget University Hospitals NHS Foundation Trust</c:v>
                </c:pt>
                <c:pt idx="2">
                  <c:v>East Suffolk and North Essex NHS Foundation Trust</c:v>
                </c:pt>
                <c:pt idx="3">
                  <c:v>Cambridge University Hospitals NHS Foundation Trust</c:v>
                </c:pt>
                <c:pt idx="4">
                  <c:v>Mid and South Essex NHS Foundation Trust</c:v>
                </c:pt>
              </c:strCache>
            </c:strRef>
          </c:cat>
          <c:val>
            <c:numRef>
              <c:f>Sheet1!$C$2:$C$6</c:f>
              <c:numCache>
                <c:formatCode>0.0</c:formatCode>
                <c:ptCount val="5"/>
                <c:pt idx="0">
                  <c:v>1.5060743118085842</c:v>
                </c:pt>
                <c:pt idx="1">
                  <c:v>1.5377325364878836</c:v>
                </c:pt>
                <c:pt idx="2">
                  <c:v>1.5831007686249272</c:v>
                </c:pt>
                <c:pt idx="3">
                  <c:v>1.6613248538896404</c:v>
                </c:pt>
                <c:pt idx="4">
                  <c:v>1.7193455285021795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E8-47DC-8B64-318056816B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0.18410320975763028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0.32237490451284412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8.9875713133839241E-2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0.93828964464102782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8.9875713133839241E-2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0.2879012898965243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8.2729074540205456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0.46943698274738832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0.37172169986605219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0.10363323073571884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1.0819161690012429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0.10363323073571706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0.37172169986605397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0.30005581936182146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7.239621402968643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0.61977012000600418</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0.38356749965431725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0.10693575115125764</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1.1163940117806481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0.10693575115125675</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0.38356749965431725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9.1055804896591042E-2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8.2031557471828656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0.50018094582119765</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0.39527629243402362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0.11020007503714524</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1.15047308823062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0.11020007503714702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0.34075586965743554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7.6701336058468819</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9.5843790960330466E-2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0.15961386175289505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1.6663459838241543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0.11885499753111795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8.176086836583691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0.5030217678936193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0.45521118682258166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0.12690947548788234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1.324916849113368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0.12690947548788145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0.45521118682258255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7.3420807255851983E-2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7.6577786384943902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4.6900798320895554E-2</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0.68858692944674083</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0.1919728876917004</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2.0041696059170064</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0.19197288769169951</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0.14233781126702105</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8.4736903846033389</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7.1444963831124149</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Sheet1!$B$2:$B$6</c:f>
              <c:numCache>
                <c:formatCode>0.0</c:formatCode>
                <c:ptCount val="5"/>
                <c:pt idx="0">
                  <c:v>6.6041735524218961</c:v>
                </c:pt>
                <c:pt idx="1">
                  <c:v>6.7842634431760569</c:v>
                </c:pt>
                <c:pt idx="2">
                  <c:v>7.1444963831124149</c:v>
                </c:pt>
                <c:pt idx="3">
                  <c:v>7.1829066708004436</c:v>
                </c:pt>
                <c:pt idx="4">
                  <c:v>7.3429844746734627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ED-49D9-8726-E39153E77C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Milton Keynes University Hospital NHS Foundation Trust</c:v>
                </c:pt>
                <c:pt idx="2">
                  <c:v>East and North Hertfordshire NHS Trust</c:v>
                </c:pt>
                <c:pt idx="3">
                  <c:v>The Princess Alexandra Hospital NHS Trust</c:v>
                </c:pt>
                <c:pt idx="4">
                  <c:v>West Suffolk NHS Foundation Trust</c:v>
                </c:pt>
              </c:strCache>
            </c:strRef>
          </c:cat>
          <c:val>
            <c:numRef>
              <c:f>Sheet1!$C$2:$C$6</c:f>
              <c:numCache>
                <c:formatCode>0.0</c:formatCode>
                <c:ptCount val="5"/>
                <c:pt idx="0">
                  <c:v>3.3958264475781039</c:v>
                </c:pt>
                <c:pt idx="1">
                  <c:v>3.2157365568239431</c:v>
                </c:pt>
                <c:pt idx="2">
                  <c:v>2.8555036168875851</c:v>
                </c:pt>
                <c:pt idx="3">
                  <c:v>2.8170933291995564</c:v>
                </c:pt>
                <c:pt idx="4">
                  <c:v>2.6570155253265373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ED-49D9-8726-E39153E77C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3.0879628220348438</c:v>
                </c:pt>
                <c:pt idx="1">
                  <c:v>4.3848597674826939</c:v>
                </c:pt>
                <c:pt idx="2">
                  <c:v>4.2914086643022111</c:v>
                </c:pt>
                <c:pt idx="3">
                  <c:v>6.3605662423769314</c:v>
                </c:pt>
                <c:pt idx="4">
                  <c:v>4.4610389779061572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6.1263293792393192</c:v>
                </c:pt>
                <c:pt idx="2">
                  <c:v>5.8631339540930876</c:v>
                </c:pt>
                <c:pt idx="3">
                  <c:v>7.8492334958346444</c:v>
                </c:pt>
                <c:pt idx="4">
                  <c:v>5.8851012688846627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Sheet1!$B$2:$B$6</c:f>
              <c:numCache>
                <c:formatCode>0.0</c:formatCode>
                <c:ptCount val="5"/>
                <c:pt idx="0">
                  <c:v>8.2483811554504562</c:v>
                </c:pt>
                <c:pt idx="1">
                  <c:v>7.726571207425053</c:v>
                </c:pt>
                <c:pt idx="2">
                  <c:v>7.6741699946041777</c:v>
                </c:pt>
                <c:pt idx="3">
                  <c:v>7.6399662739376186</c:v>
                </c:pt>
                <c:pt idx="4">
                  <c:v>7.6273977343880706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80-47EA-A0ED-9618A60526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Norfolk and Norwich University Hospitals NHS Foundation Trust</c:v>
                </c:pt>
                <c:pt idx="1">
                  <c:v>The Queen Elizabeth Hospital, King's Lynn, NHS Foundation Trust</c:v>
                </c:pt>
                <c:pt idx="2">
                  <c:v>East Suffolk and North Essex NHS Foundation Trust</c:v>
                </c:pt>
                <c:pt idx="3">
                  <c:v>Bedfordshire Hospitals NHS Foundation Trust</c:v>
                </c:pt>
                <c:pt idx="4">
                  <c:v>James Paget University Hospitals NHS Foundation Trust</c:v>
                </c:pt>
              </c:strCache>
            </c:strRef>
          </c:cat>
          <c:val>
            <c:numRef>
              <c:f>Sheet1!$C$2:$C$6</c:f>
              <c:numCache>
                <c:formatCode>0.0</c:formatCode>
                <c:ptCount val="5"/>
                <c:pt idx="0">
                  <c:v>1.7516188445495438</c:v>
                </c:pt>
                <c:pt idx="1">
                  <c:v>2.273428792574947</c:v>
                </c:pt>
                <c:pt idx="2">
                  <c:v>2.3258300053958223</c:v>
                </c:pt>
                <c:pt idx="3">
                  <c:v>2.3600337260623814</c:v>
                </c:pt>
                <c:pt idx="4">
                  <c:v>2.3726022656119294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80-47EA-A0ED-9618A60526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0.55479104642753807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0.36552833869949808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0.10190656794730746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1.0638900554087991</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0.10190656794730835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0.36552833869949808</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0.40326059911487988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8.1029209131900117</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0.17398280713938696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0.31281735618166273</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8.7211140116362884E-2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0.91047188183825867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8.7211140116362884E-2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9.4734534256497582E-2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8.8029186790546632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0.81240259469949994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0.62057336145202857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0.17301121343998105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1.8062124273302809</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0.17301121343998105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0.60516454171671619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6.8875749287917287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0.13401783034682868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0.88082659701775956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0.24556786972563494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2.5636935851290152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0.24556786972563671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0.88082659701775956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9.4839021890306796E-2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4.7845710114132567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7.8560853097601404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Sheet1!$B$2:$B$6</c:f>
              <c:numCache>
                <c:formatCode>0.0</c:formatCode>
                <c:ptCount val="5"/>
                <c:pt idx="0">
                  <c:v>7.7175329424058914</c:v>
                </c:pt>
                <c:pt idx="1">
                  <c:v>7.8560853097601404</c:v>
                </c:pt>
                <c:pt idx="2">
                  <c:v>7.8832011583879069</c:v>
                </c:pt>
                <c:pt idx="3">
                  <c:v>7.9234685084235741</c:v>
                </c:pt>
                <c:pt idx="4">
                  <c:v>7.9244550941696712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BC-4E40-A18E-7DA59830B8E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The Princess Alexandra Hospital NHS Trust</c:v>
                </c:pt>
                <c:pt idx="4">
                  <c:v>West Suffolk NHS Foundation Trust</c:v>
                </c:pt>
              </c:strCache>
            </c:strRef>
          </c:cat>
          <c:val>
            <c:numRef>
              <c:f>Sheet1!$C$2:$C$6</c:f>
              <c:numCache>
                <c:formatCode>0.0</c:formatCode>
                <c:ptCount val="5"/>
                <c:pt idx="0">
                  <c:v>2.2824670575941086</c:v>
                </c:pt>
                <c:pt idx="1">
                  <c:v>2.1439146902398596</c:v>
                </c:pt>
                <c:pt idx="2">
                  <c:v>2.1167988416120931</c:v>
                </c:pt>
                <c:pt idx="3">
                  <c:v>2.0765314915764259</c:v>
                </c:pt>
                <c:pt idx="4">
                  <c:v>2.0755449058303288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BC-4E40-A18E-7DA59830B8E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Sheet1!$B$2:$B$6</c:f>
              <c:numCache>
                <c:formatCode>0.0</c:formatCode>
                <c:ptCount val="5"/>
                <c:pt idx="0">
                  <c:v>8.4258393981800097</c:v>
                </c:pt>
                <c:pt idx="1">
                  <c:v>8.4061580749555933</c:v>
                </c:pt>
                <c:pt idx="2">
                  <c:v>8.3402292354217025</c:v>
                </c:pt>
                <c:pt idx="3">
                  <c:v>8.3030983845778756</c:v>
                </c:pt>
                <c:pt idx="4">
                  <c:v>8.2791315633088214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3B4-4428-839A-509E4FB492B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Cambridge University Hospitals NHS Foundation Trust</c:v>
                </c:pt>
                <c:pt idx="1">
                  <c:v>East Suffolk and North Essex NHS Foundation Trust</c:v>
                </c:pt>
                <c:pt idx="2">
                  <c:v>Norfolk and Norwich University Hospitals NHS Foundation Trust</c:v>
                </c:pt>
                <c:pt idx="3">
                  <c:v>James Paget University Hospitals NHS Foundation Trust</c:v>
                </c:pt>
                <c:pt idx="4">
                  <c:v>Mid and South Essex NHS Foundation Trust</c:v>
                </c:pt>
              </c:strCache>
            </c:strRef>
          </c:cat>
          <c:val>
            <c:numRef>
              <c:f>Sheet1!$C$2:$C$6</c:f>
              <c:numCache>
                <c:formatCode>0.0</c:formatCode>
                <c:ptCount val="5"/>
                <c:pt idx="0">
                  <c:v>1.5741606018199903</c:v>
                </c:pt>
                <c:pt idx="1">
                  <c:v>1.5938419250444067</c:v>
                </c:pt>
                <c:pt idx="2">
                  <c:v>1.6597707645782975</c:v>
                </c:pt>
                <c:pt idx="3">
                  <c:v>1.6969016154221244</c:v>
                </c:pt>
                <c:pt idx="4">
                  <c:v>1.7208684366911786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3B4-4428-839A-509E4FB492B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0.21684489007087926</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6.9449578055250427E-2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0.72504370359644099</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6.9449578055250427E-2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0.13809947236675413</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8.8505530603787772</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0.19813582790497897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0.12819927851544755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1.3383822090219901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0.12819927851544755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0.45983757712707529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0.44457221148832282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6.9039507739220252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7.0498246112017418</c:v>
                </c:pt>
                <c:pt idx="1">
                  <c:v>8.124001182058354</c:v>
                </c:pt>
                <c:pt idx="2">
                  <c:v>8.6402874109512879</c:v>
                </c:pt>
                <c:pt idx="3">
                  <c:v>8.2680565619905106</c:v>
                </c:pt>
                <c:pt idx="4">
                  <c:v>8.2031557471828656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6.5297339648749544</c:v>
                </c:pt>
                <c:pt idx="1">
                  <c:v>7.9298290009492707</c:v>
                </c:pt>
                <c:pt idx="2">
                  <c:v>8.6138900947930974</c:v>
                </c:pt>
                <c:pt idx="3">
                  <c:v>8.3093872068280668</c:v>
                </c:pt>
                <c:pt idx="4">
                  <c:v>8.2465389537384208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0.44035481280373645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0.36432798910759168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0.10157191945552935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1.060396372816677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0.10157191945553024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0.36432798910759168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0.11709309325708617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7.3745323922352872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0.28271646852145871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0.10056593528384461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1.0498940413407789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0.10056593528384639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0.36071962773853805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0.19835619392248738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7.7445335932283399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0.34733144849316044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0.11679020033506227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1.2192730577475608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0.11679020033506227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0.41891439153293852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0.14174007602728622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7.4923812457493941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0.20537337132959976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0.27861069114858772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7.7674577652162569E-2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0.81091152794923715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7.7674577652162569E-2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0.17914386319920261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8.7872883587721393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0.13935632798054343</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0.32307454747580788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9.0070768361014686E-2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0.9403259934321575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9.0070768361014686E-2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0.32307454747580699</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0.11975321393953564</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7.839357744035012</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Sheet1!$B$2:$B$6</c:f>
              <c:numCache>
                <c:formatCode>0.0</c:formatCode>
                <c:ptCount val="5"/>
                <c:pt idx="0">
                  <c:v>7.1327189977627894</c:v>
                </c:pt>
                <c:pt idx="1">
                  <c:v>7.4005454261160137</c:v>
                </c:pt>
                <c:pt idx="2">
                  <c:v>7.4258524809561779</c:v>
                </c:pt>
                <c:pt idx="3">
                  <c:v>7.4635975563631023</c:v>
                </c:pt>
                <c:pt idx="4">
                  <c:v>7.9110502740288204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16-458B-A868-82D0E0EEB36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East and North Hertfordshire NHS Trust</c:v>
                </c:pt>
                <c:pt idx="2">
                  <c:v>Milton Keynes University Hospital NHS Foundation Trust</c:v>
                </c:pt>
                <c:pt idx="3">
                  <c:v>West Suffolk NHS Foundation Trust</c:v>
                </c:pt>
                <c:pt idx="4">
                  <c:v>Bedfordshire Hospitals NHS Foundation Trust</c:v>
                </c:pt>
              </c:strCache>
            </c:strRef>
          </c:cat>
          <c:val>
            <c:numRef>
              <c:f>Sheet1!$C$2:$C$6</c:f>
              <c:numCache>
                <c:formatCode>0.0</c:formatCode>
                <c:ptCount val="5"/>
                <c:pt idx="0">
                  <c:v>2.8672810022372106</c:v>
                </c:pt>
                <c:pt idx="1">
                  <c:v>2.5994545738839863</c:v>
                </c:pt>
                <c:pt idx="2">
                  <c:v>2.5741475190438221</c:v>
                </c:pt>
                <c:pt idx="3">
                  <c:v>2.5364024436368977</c:v>
                </c:pt>
                <c:pt idx="4">
                  <c:v>2.0889497259711796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16-458B-A868-82D0E0EEB36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Sheet1!$B$2:$B$6</c:f>
              <c:numCache>
                <c:formatCode>0.0</c:formatCode>
                <c:ptCount val="5"/>
                <c:pt idx="0">
                  <c:v>8.6639851407163988</c:v>
                </c:pt>
                <c:pt idx="1">
                  <c:v>8.626980074348209</c:v>
                </c:pt>
                <c:pt idx="2">
                  <c:v>8.6245468653185533</c:v>
                </c:pt>
                <c:pt idx="3">
                  <c:v>8.4375328419468882</c:v>
                </c:pt>
                <c:pt idx="4">
                  <c:v>8.252303440474515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AE-41C5-BC89-4002464D99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West Anglia NHS Foundation Trust</c:v>
                </c:pt>
                <c:pt idx="1">
                  <c:v>Norfolk and Norwich University Hospitals NHS Foundation Trust</c:v>
                </c:pt>
                <c:pt idx="2">
                  <c:v>Cambridge University Hospitals NHS Foundation Trust</c:v>
                </c:pt>
                <c:pt idx="3">
                  <c:v>East Suffolk and North Essex NHS Foundation Trust</c:v>
                </c:pt>
                <c:pt idx="4">
                  <c:v>Mid and South Essex NHS Foundation Trust</c:v>
                </c:pt>
              </c:strCache>
            </c:strRef>
          </c:cat>
          <c:val>
            <c:numRef>
              <c:f>Sheet1!$C$2:$C$6</c:f>
              <c:numCache>
                <c:formatCode>0.0</c:formatCode>
                <c:ptCount val="5"/>
                <c:pt idx="0">
                  <c:v>1.3360148592836012</c:v>
                </c:pt>
                <c:pt idx="1">
                  <c:v>1.373019925651791</c:v>
                </c:pt>
                <c:pt idx="2">
                  <c:v>1.3754531346814467</c:v>
                </c:pt>
                <c:pt idx="3">
                  <c:v>1.5624671580531118</c:v>
                </c:pt>
                <c:pt idx="4">
                  <c:v>1.747696559525485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AE-41C5-BC89-4002464D99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0.18373620680955582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7.4174942178496295E-2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0.77437583203692384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7.4174942178496295E-2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0.11447300764428192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9.1051520866911488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8.7900727222347541E-3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0.31200470831065985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8.6984579965712072E-2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0.90810662613309034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8.6984579965712072E-2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6.5598524909148637E-2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8.6354452137507334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6.1842265851153266</c:v>
                </c:pt>
                <c:pt idx="1">
                  <c:v>5.6636000448872332</c:v>
                </c:pt>
                <c:pt idx="2">
                  <c:v>4.4487081265927841</c:v>
                </c:pt>
                <c:pt idx="3">
                  <c:v>4.7845710114132567</c:v>
                </c:pt>
                <c:pt idx="4">
                  <c:v>7.4278214947725836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6.7495348838123164</c:v>
                </c:pt>
                <c:pt idx="2">
                  <c:v>5.3431922446268629</c:v>
                </c:pt>
                <c:pt idx="3">
                  <c:v>5.6787379006199714</c:v>
                </c:pt>
                <c:pt idx="4">
                  <c:v>8.2921349196527032</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0.93525972783059785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0.33274452158607026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3.4738054144873267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0.33274452158607026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0.8389053568721998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4.4610389779061572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0.35891693898413202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0.17775692362134432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1.8557569657197561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1.1827778301677583E-2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7.6247746407047714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1.0383182303466576E-2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0.24916466470855614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2.6012436124800642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7.7300618291991086E-2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6.9492691152455466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5.0614647762795002</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Sheet1!$B$2:$B$6</c:f>
              <c:numCache>
                <c:formatCode>0.0</c:formatCode>
                <c:ptCount val="5"/>
                <c:pt idx="0">
                  <c:v>4.9765823127191613</c:v>
                </c:pt>
                <c:pt idx="1">
                  <c:v>5.0329674319183821</c:v>
                </c:pt>
                <c:pt idx="2">
                  <c:v>5.0614647762795002</c:v>
                </c:pt>
                <c:pt idx="3">
                  <c:v>5.4001620907389682</c:v>
                </c:pt>
                <c:pt idx="4">
                  <c:v>5.5437813213321743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69-41EC-B976-AFDB077EE7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West Hertfordshire Teaching Hospitals NHS Trust</c:v>
                </c:pt>
                <c:pt idx="1">
                  <c:v>The Princess Alexandra Hospital NHS Trust</c:v>
                </c:pt>
                <c:pt idx="2">
                  <c:v>East and North Hertfordshire NHS Trust</c:v>
                </c:pt>
                <c:pt idx="3">
                  <c:v>Milton Keynes University Hospital NHS Foundation Trust</c:v>
                </c:pt>
                <c:pt idx="4">
                  <c:v>Bedfordshire Hospitals NHS Foundation Trust</c:v>
                </c:pt>
              </c:strCache>
            </c:strRef>
          </c:cat>
          <c:val>
            <c:numRef>
              <c:f>Sheet1!$C$2:$C$6</c:f>
              <c:numCache>
                <c:formatCode>0.0</c:formatCode>
                <c:ptCount val="5"/>
                <c:pt idx="0">
                  <c:v>5.0234176872808387</c:v>
                </c:pt>
                <c:pt idx="1">
                  <c:v>4.9670325680816179</c:v>
                </c:pt>
                <c:pt idx="2">
                  <c:v>4.9385352237204998</c:v>
                </c:pt>
                <c:pt idx="3">
                  <c:v>4.5998379092610318</c:v>
                </c:pt>
                <c:pt idx="4">
                  <c:v>4.4562186786678257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69-41EC-B976-AFDB077EE7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Sheet1!$B$2:$B$6</c:f>
              <c:numCache>
                <c:formatCode>0.0</c:formatCode>
                <c:ptCount val="5"/>
                <c:pt idx="0">
                  <c:v>7.2841473448734817</c:v>
                </c:pt>
                <c:pt idx="1">
                  <c:v>6.8452301625299636</c:v>
                </c:pt>
                <c:pt idx="2">
                  <c:v>6.3001799869031689</c:v>
                </c:pt>
                <c:pt idx="3">
                  <c:v>6.2611282038838736</c:v>
                </c:pt>
                <c:pt idx="4">
                  <c:v>6.0736738777684174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B1-4CF4-A0DE-2A0F766CB1F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Queen Elizabeth Hospital, King's Lynn, NHS Foundation Trust</c:v>
                </c:pt>
                <c:pt idx="1">
                  <c:v>East Suffolk and North Essex NHS Foundation Trust</c:v>
                </c:pt>
                <c:pt idx="2">
                  <c:v>North West Anglia NHS Foundation Trust</c:v>
                </c:pt>
                <c:pt idx="3">
                  <c:v>James Paget University Hospitals NHS Foundation Trust</c:v>
                </c:pt>
                <c:pt idx="4">
                  <c:v>Mid and South Essex NHS Foundation Trust</c:v>
                </c:pt>
              </c:strCache>
            </c:strRef>
          </c:cat>
          <c:val>
            <c:numRef>
              <c:f>Sheet1!$C$2:$C$6</c:f>
              <c:numCache>
                <c:formatCode>0.0</c:formatCode>
                <c:ptCount val="5"/>
                <c:pt idx="0">
                  <c:v>2.7158526551265183</c:v>
                </c:pt>
                <c:pt idx="1">
                  <c:v>3.1547698374700364</c:v>
                </c:pt>
                <c:pt idx="2">
                  <c:v>3.6998200130968311</c:v>
                </c:pt>
                <c:pt idx="3">
                  <c:v>3.7388717961161264</c:v>
                </c:pt>
                <c:pt idx="4">
                  <c:v>3.9263261222315826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B1-4CF4-A0DE-2A0F766CB1F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0.28749773763177977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0.24923110508135915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2.6019372405094217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0.24923110508135959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0.89396624405734304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0.32889706114169748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4.4487081265927841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0.44538871755826026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0.60020816432043134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0.16733354874061757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1.7469384165057527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0.16733354874061757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0.60020816432043134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0.12648014123079854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5.6742214259662154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4.3381342158924534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Sheet1!$B$2:$B$6</c:f>
              <c:numCache>
                <c:formatCode>0.0</c:formatCode>
                <c:ptCount val="5"/>
                <c:pt idx="0">
                  <c:v>4.3381342158924534</c:v>
                </c:pt>
                <c:pt idx="1">
                  <c:v>5.3831270270389533</c:v>
                </c:pt>
                <c:pt idx="2">
                  <c:v>5.622547796794783</c:v>
                </c:pt>
                <c:pt idx="3">
                  <c:v>5.6910365445269564</c:v>
                </c:pt>
                <c:pt idx="4">
                  <c:v>5.9546330045388238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FD-45EA-BFD3-500D33A97F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and North Hertfordshire NHS Trust</c:v>
                </c:pt>
                <c:pt idx="1">
                  <c:v>Cambridge University Hospitals NHS Foundation Trust</c:v>
                </c:pt>
                <c:pt idx="2">
                  <c:v>Bedfordshire Hospitals NHS Foundation Trust</c:v>
                </c:pt>
                <c:pt idx="3">
                  <c:v>East Suffolk and North Essex NHS Foundation Trust</c:v>
                </c:pt>
                <c:pt idx="4">
                  <c:v>West Hertfordshire Teaching Hospitals NHS Trust</c:v>
                </c:pt>
              </c:strCache>
            </c:strRef>
          </c:cat>
          <c:val>
            <c:numRef>
              <c:f>Sheet1!$C$2:$C$6</c:f>
              <c:numCache>
                <c:formatCode>0.0</c:formatCode>
                <c:ptCount val="5"/>
                <c:pt idx="0">
                  <c:v>5.6618657841075466</c:v>
                </c:pt>
                <c:pt idx="1">
                  <c:v>4.6168729729610467</c:v>
                </c:pt>
                <c:pt idx="2">
                  <c:v>4.377452203205217</c:v>
                </c:pt>
                <c:pt idx="3">
                  <c:v>4.3089634554730436</c:v>
                </c:pt>
                <c:pt idx="4">
                  <c:v>4.0453669954611762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FD-45EA-BFD3-500D33A97F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16327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RWH | East and North Hertfordshire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9052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RWH | East and North Hertfordshire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344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RWH | East and North Hertfordshire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East and North Hertfordshire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73455649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53430312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54426265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c23.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04806635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and North Hertfordshire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after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lang="en-GB" sz="1200" b="0">
                <a:solidFill>
                  <a:prstClr val="black"/>
                </a:solidFill>
                <a:latin typeface="Arial"/>
              </a:rPr>
              <a:t>Staff providing effective pain management support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not being disturbed by noise from other people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playing or providing activities for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84134790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40247487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9685416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p65. Afterwards, how well did staff explain how the operations or procedures had gone?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p30_2. Did any of the following bother your child while you were in the waiting area?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24670598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p39. Did staff keep you informed about what was happening while your child was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East and North Hertfordshire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explain well how the child or young person’s operations or procedures have gone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understanding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being disturbed by noise from other patients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keeping parents / carers informed during their child / young person’s hospital stay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252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9128565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8981214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162A63F-A451-32A0-EB47-649A5B2F9DC4}"/>
              </a:ext>
            </a:extLst>
          </p:cNvPr>
          <p:cNvGraphicFramePr/>
          <p:nvPr>
            <p:extLst>
              <p:ext uri="{D42A27DB-BD31-4B8C-83A1-F6EECF244321}">
                <p14:modId xmlns:p14="http://schemas.microsoft.com/office/powerpoint/2010/main" val="4368473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FA89E35-0F10-75BC-1434-7F4B0E5ACED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57953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68886967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162476799"/>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856827473"/>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873892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019379319"/>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213782830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4956818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32394545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52227017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8325108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106C101-2669-C7FC-3F32-B45D433EFE88}"/>
              </a:ext>
            </a:extLst>
          </p:cNvPr>
          <p:cNvGraphicFramePr/>
          <p:nvPr>
            <p:extLst>
              <p:ext uri="{D42A27DB-BD31-4B8C-83A1-F6EECF244321}">
                <p14:modId xmlns:p14="http://schemas.microsoft.com/office/powerpoint/2010/main" val="23868344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AEA21CE-1A8F-32BC-E42B-899CB232145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77967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580341663"/>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563766253"/>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16725515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610089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787518891"/>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4217447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3995486438"/>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25098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00819322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17684026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9543482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4B6D1AE-B3B3-53AE-5219-357F4771ED01}"/>
              </a:ext>
            </a:extLst>
          </p:cNvPr>
          <p:cNvGraphicFramePr/>
          <p:nvPr>
            <p:extLst>
              <p:ext uri="{D42A27DB-BD31-4B8C-83A1-F6EECF244321}">
                <p14:modId xmlns:p14="http://schemas.microsoft.com/office/powerpoint/2010/main" val="15142460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1053A204-E9A2-13B1-D7A7-63EEB92C90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715114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812036022"/>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046532280"/>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81033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158139805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47261113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32304369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F897DB00-4516-1967-F635-A9626BBC3D71}"/>
              </a:ext>
            </a:extLst>
          </p:cNvPr>
          <p:cNvGraphicFramePr/>
          <p:nvPr>
            <p:extLst>
              <p:ext uri="{D42A27DB-BD31-4B8C-83A1-F6EECF244321}">
                <p14:modId xmlns:p14="http://schemas.microsoft.com/office/powerpoint/2010/main" val="38907381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DB7C65A-BFE2-233C-FF38-711C2CE5AB4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111982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149557987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12016018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49521699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0267702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19909408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423455413"/>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5404913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77745912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2958756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94441962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797972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3367153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92BBF84-1A7C-2D79-4E89-DABFB6CF7099}"/>
              </a:ext>
            </a:extLst>
          </p:cNvPr>
          <p:cNvGraphicFramePr/>
          <p:nvPr>
            <p:extLst>
              <p:ext uri="{D42A27DB-BD31-4B8C-83A1-F6EECF244321}">
                <p14:modId xmlns:p14="http://schemas.microsoft.com/office/powerpoint/2010/main" val="19431975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D6EBE9F-0759-27A1-78FE-589E42C6C3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13929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247225158"/>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7588122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159827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93212707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0510317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2861220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F2B37C75-A434-3FF2-7D30-6A01EDB9B07C}"/>
              </a:ext>
            </a:extLst>
          </p:cNvPr>
          <p:cNvGraphicFramePr/>
          <p:nvPr>
            <p:extLst>
              <p:ext uri="{D42A27DB-BD31-4B8C-83A1-F6EECF244321}">
                <p14:modId xmlns:p14="http://schemas.microsoft.com/office/powerpoint/2010/main" val="17713239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82F7177-B9E5-9DDA-8B00-07B7455F7F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89663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266305484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212701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30236613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644168039"/>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97516955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8147903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1145294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18EA3355-BD53-7792-6B15-04453AC5AA85}"/>
              </a:ext>
            </a:extLst>
          </p:cNvPr>
          <p:cNvGraphicFramePr/>
          <p:nvPr>
            <p:extLst>
              <p:ext uri="{D42A27DB-BD31-4B8C-83A1-F6EECF244321}">
                <p14:modId xmlns:p14="http://schemas.microsoft.com/office/powerpoint/2010/main" val="11116067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830CA4F5-1BCB-51B3-3051-69E462244F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20691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47642595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1310629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64028096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75992320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89609149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589045981"/>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40766880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283736015"/>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12344961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6584028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967221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4533279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B34321E-E67D-D24B-396D-1733E6163340}"/>
              </a:ext>
            </a:extLst>
          </p:cNvPr>
          <p:cNvGraphicFramePr/>
          <p:nvPr>
            <p:extLst>
              <p:ext uri="{D42A27DB-BD31-4B8C-83A1-F6EECF244321}">
                <p14:modId xmlns:p14="http://schemas.microsoft.com/office/powerpoint/2010/main" val="5251697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FF61D98-687A-E414-8D81-BC2B02815D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404964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4061704234"/>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539895660"/>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83241374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18992011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9216911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52885837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20509940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70A0189-9434-74F0-0FDF-A826D84FCF4C}"/>
              </a:ext>
            </a:extLst>
          </p:cNvPr>
          <p:cNvGraphicFramePr/>
          <p:nvPr>
            <p:extLst>
              <p:ext uri="{D42A27DB-BD31-4B8C-83A1-F6EECF244321}">
                <p14:modId xmlns:p14="http://schemas.microsoft.com/office/powerpoint/2010/main" val="13507382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B7EB3B7-B978-B324-3CD6-54B8EDD39E8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154547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307550005"/>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840146833"/>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64495296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7026866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38541906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418820894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7930369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2692754537"/>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39431354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0112508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6568137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D5016F2-F5A6-E0C7-0C4D-AC4CC72CF44A}"/>
              </a:ext>
            </a:extLst>
          </p:cNvPr>
          <p:cNvGraphicFramePr/>
          <p:nvPr>
            <p:extLst>
              <p:ext uri="{D42A27DB-BD31-4B8C-83A1-F6EECF244321}">
                <p14:modId xmlns:p14="http://schemas.microsoft.com/office/powerpoint/2010/main" val="36272192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5EC2ACE-4A43-8F02-BFAC-A78A9860A0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24103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41564923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4211421292"/>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1172064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865660529"/>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76844982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102267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273282746"/>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237581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9738711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7A6AAB5-A40D-04E0-AC24-68CECA33E487}"/>
              </a:ext>
            </a:extLst>
          </p:cNvPr>
          <p:cNvGraphicFramePr/>
          <p:nvPr>
            <p:extLst>
              <p:ext uri="{D42A27DB-BD31-4B8C-83A1-F6EECF244321}">
                <p14:modId xmlns:p14="http://schemas.microsoft.com/office/powerpoint/2010/main" val="5686824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1A25244-CD27-B97B-6791-1E230D0483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53039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03712293"/>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500466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57126851"/>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0559806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2702780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14A9F21-749A-24C2-E600-697BEED84963}"/>
              </a:ext>
            </a:extLst>
          </p:cNvPr>
          <p:cNvGraphicFramePr/>
          <p:nvPr>
            <p:extLst>
              <p:ext uri="{D42A27DB-BD31-4B8C-83A1-F6EECF244321}">
                <p14:modId xmlns:p14="http://schemas.microsoft.com/office/powerpoint/2010/main" val="27029287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24AF9C3-1DD3-17C5-8820-443FEDBE93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771863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607681332"/>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1553700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52371208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257084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80808508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F5A17D5-A32B-B10D-598D-8C9F571F853A}"/>
              </a:ext>
            </a:extLst>
          </p:cNvPr>
          <p:cNvGraphicFramePr/>
          <p:nvPr>
            <p:extLst>
              <p:ext uri="{D42A27DB-BD31-4B8C-83A1-F6EECF244321}">
                <p14:modId xmlns:p14="http://schemas.microsoft.com/office/powerpoint/2010/main" val="19187270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EAD725-03E9-B21E-0843-ED7024B24B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46541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25721830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485499644"/>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443782426"/>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39374976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7917965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0380604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C93C06-4ED2-0F8F-C492-291BBC516990}"/>
              </a:ext>
            </a:extLst>
          </p:cNvPr>
          <p:cNvGraphicFramePr/>
          <p:nvPr>
            <p:extLst>
              <p:ext uri="{D42A27DB-BD31-4B8C-83A1-F6EECF244321}">
                <p14:modId xmlns:p14="http://schemas.microsoft.com/office/powerpoint/2010/main" val="41615417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259AC03-70BC-5B64-4FB5-88F4B347EB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34946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42834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4518346"/>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7652386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706888861"/>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200415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8749019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102E6C8-4A16-2A11-14DD-FD1DDD791B15}"/>
              </a:ext>
            </a:extLst>
          </p:cNvPr>
          <p:cNvGraphicFramePr/>
          <p:nvPr>
            <p:extLst>
              <p:ext uri="{D42A27DB-BD31-4B8C-83A1-F6EECF244321}">
                <p14:modId xmlns:p14="http://schemas.microsoft.com/office/powerpoint/2010/main" val="3869418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E5CDA16-6ABF-2D9B-8558-3A51E7926E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481519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046816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01306273"/>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7478039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5869472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CAABA1-4605-9432-B0F8-EBBA7DC3E966}"/>
              </a:ext>
            </a:extLst>
          </p:cNvPr>
          <p:cNvGraphicFramePr/>
          <p:nvPr>
            <p:extLst>
              <p:ext uri="{D42A27DB-BD31-4B8C-83A1-F6EECF244321}">
                <p14:modId xmlns:p14="http://schemas.microsoft.com/office/powerpoint/2010/main" val="22368765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8A8D67B-8040-E6E7-E784-C0113549AF9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65034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1776854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447550193"/>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363066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1093198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71CBDBB-1C31-F78B-A728-A798FEAFC767}"/>
              </a:ext>
            </a:extLst>
          </p:cNvPr>
          <p:cNvGraphicFramePr/>
          <p:nvPr>
            <p:extLst>
              <p:ext uri="{D42A27DB-BD31-4B8C-83A1-F6EECF244321}">
                <p14:modId xmlns:p14="http://schemas.microsoft.com/office/powerpoint/2010/main" val="40241606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A23FFF8-2A70-A633-0259-77DA0596BA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16741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28944970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9137809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214487986"/>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993161896"/>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0539364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10853245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315953-C58E-E495-B7E1-2E81DDC2C5FE}"/>
              </a:ext>
            </a:extLst>
          </p:cNvPr>
          <p:cNvGraphicFramePr/>
          <p:nvPr>
            <p:extLst>
              <p:ext uri="{D42A27DB-BD31-4B8C-83A1-F6EECF244321}">
                <p14:modId xmlns:p14="http://schemas.microsoft.com/office/powerpoint/2010/main" val="22208798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EDE57D6-E5F7-7AE4-1A57-2D1DA895E4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72412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03812365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6358030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881716827"/>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537289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6450387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59F90A-E8EE-B58D-8202-3C002FA49C9C}"/>
              </a:ext>
            </a:extLst>
          </p:cNvPr>
          <p:cNvGraphicFramePr/>
          <p:nvPr>
            <p:extLst>
              <p:ext uri="{D42A27DB-BD31-4B8C-83A1-F6EECF244321}">
                <p14:modId xmlns:p14="http://schemas.microsoft.com/office/powerpoint/2010/main" val="6322106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0CA395D-01F8-44A7-E042-291F0CB233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99381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873875632"/>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62756958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129610029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30625056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9827346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36115126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710F906-C55F-D1A4-65C1-164CD278AC60}"/>
              </a:ext>
            </a:extLst>
          </p:cNvPr>
          <p:cNvGraphicFramePr/>
          <p:nvPr>
            <p:extLst>
              <p:ext uri="{D42A27DB-BD31-4B8C-83A1-F6EECF244321}">
                <p14:modId xmlns:p14="http://schemas.microsoft.com/office/powerpoint/2010/main" val="22882662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302298D-5BFD-AE1B-0EE3-9B2F88FD30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02871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493120771"/>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96965094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768605796"/>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84231100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739983615"/>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9498906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3753505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FC6714C-85BE-843E-F27B-9E5E1D59AB4A}"/>
              </a:ext>
            </a:extLst>
          </p:cNvPr>
          <p:cNvGraphicFramePr/>
          <p:nvPr>
            <p:extLst>
              <p:ext uri="{D42A27DB-BD31-4B8C-83A1-F6EECF244321}">
                <p14:modId xmlns:p14="http://schemas.microsoft.com/office/powerpoint/2010/main" val="36985788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F5701BA-957B-1EEC-8936-11977AA7B9C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977305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068890163"/>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81849844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89397127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41699322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34051110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792744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132998502"/>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779901059"/>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05837125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89056239"/>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1285987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7058229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E1740E5-8193-427D-4871-AF3942B32469}"/>
              </a:ext>
            </a:extLst>
          </p:cNvPr>
          <p:cNvGraphicFramePr/>
          <p:nvPr>
            <p:extLst>
              <p:ext uri="{D42A27DB-BD31-4B8C-83A1-F6EECF244321}">
                <p14:modId xmlns:p14="http://schemas.microsoft.com/office/powerpoint/2010/main" val="162606581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14CB6FB-6B25-DA4B-A749-0BABC1F719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6948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069087597"/>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8588359"/>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43832625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661786970"/>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5053875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73769943"/>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Were you able to get hospital food when it wasn't a mealtime?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561016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180926033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1443</TotalTime>
  <Words>12117</Words>
  <Application>Microsoft Office PowerPoint</Application>
  <PresentationFormat>Widescreen</PresentationFormat>
  <Paragraphs>1614</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East and North Hertfordshire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